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58" r:id="rId4"/>
    <p:sldId id="259" r:id="rId5"/>
    <p:sldId id="263" r:id="rId7"/>
    <p:sldId id="267" r:id="rId8"/>
    <p:sldId id="260" r:id="rId9"/>
    <p:sldId id="264" r:id="rId10"/>
    <p:sldId id="265" r:id="rId11"/>
    <p:sldId id="261" r:id="rId12"/>
    <p:sldId id="26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2368" y="1883747"/>
            <a:ext cx="11809534" cy="3109595"/>
          </a:xfrm>
          <a:prstGeom prst="rect">
            <a:avLst/>
          </a:prstGeom>
          <a:noFill/>
        </p:spPr>
        <p:txBody>
          <a:bodyPr wrap="square" lIns="32258" tIns="16129" rIns="32258" bIns="161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ECO SCHOOL</a:t>
            </a:r>
            <a:r>
              <a:rPr lang="en-MY" alt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EXCHANGE PROGRAM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sz="4000" b="1" dirty="0">
              <a:ln w="6600">
                <a:noFill/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IN COLLABRATION WITH </a:t>
            </a:r>
            <a:endParaRPr lang="en-US" sz="4000" b="1" dirty="0">
              <a:ln w="6600">
                <a:noFill/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INTERNATIONAL URBAN AND REGIONAL COOPERATION</a:t>
            </a:r>
            <a:endParaRPr lang="en-US" sz="4000" b="1" dirty="0">
              <a:ln w="6600">
                <a:noFill/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en-US" sz="40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(IURC) ASIA AUSTRALISIA</a:t>
            </a:r>
            <a:endParaRPr lang="en-US" sz="4000" b="1" dirty="0">
              <a:ln w="6600">
                <a:noFill/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83179" y="5298041"/>
            <a:ext cx="9447791" cy="1112419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73947" y="166690"/>
            <a:ext cx="10289777" cy="1565698"/>
            <a:chOff x="2854255" y="855272"/>
            <a:chExt cx="29167765" cy="44381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>
              <a:fillRect/>
            </a:stretch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>
                <a:latin typeface="Arial Black" panose="020B0A04020102020204" charset="0"/>
                <a:cs typeface="Arial Black" panose="020B0A04020102020204" charset="0"/>
              </a:rPr>
              <a:t>LET’S THINK &amp; ACT TOGETHER</a:t>
            </a:r>
            <a:endParaRPr lang="en-MY" altLang="en-US" sz="4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MY" altLang="en-US"/>
              <a:t>ENVIRONMENT IS THE MOST ESSENTIAL PART IN OUR LIFE</a:t>
            </a:r>
            <a:endParaRPr lang="en-MY" altLang="en-US"/>
          </a:p>
          <a:p>
            <a:r>
              <a:rPr lang="en-MY" altLang="en-US"/>
              <a:t>BUILD UP SOME GOOD HABIT OF PROTECTING THE ENVIRONMENT</a:t>
            </a:r>
            <a:endParaRPr lang="en-MY" altLang="en-US"/>
          </a:p>
          <a:p>
            <a:r>
              <a:rPr lang="en-MY" altLang="en-US"/>
              <a:t>TAKE IMMEDIATE ACTION AND ENCOURAGE PUBLIC TO TAKE GOOD CARE OF THE ENVIRONMENT</a:t>
            </a:r>
            <a:endParaRPr lang="en-MY" altLang="en-US"/>
          </a:p>
          <a:p>
            <a:r>
              <a:rPr lang="en-MY" altLang="en-US"/>
              <a:t>OBTAIN BETTER QUALITY OF LIFE</a:t>
            </a:r>
            <a:endParaRPr lang="en-MY" altLang="en-US"/>
          </a:p>
          <a:p>
            <a:r>
              <a:rPr lang="en-MY" altLang="en-US"/>
              <a:t>UNITED AS A HUMAN RACE TO MAKE THE WORLD A BETTER PLACE</a:t>
            </a:r>
            <a:endParaRPr lang="en-MY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265" y="121920"/>
            <a:ext cx="4649470" cy="854075"/>
          </a:xfrm>
        </p:spPr>
        <p:txBody>
          <a:bodyPr/>
          <a:p>
            <a:pPr marL="0" indent="0" algn="ctr">
              <a:buNone/>
            </a:pPr>
            <a:r>
              <a:rPr lang="en-MY" altLang="en-US" sz="4800" b="1">
                <a:latin typeface="Arial Black" panose="020B0A04020102020204" charset="0"/>
                <a:cs typeface="Arial Black" panose="020B0A04020102020204" charset="0"/>
              </a:rPr>
              <a:t>MEMORIES</a:t>
            </a:r>
            <a:endParaRPr lang="en-MY" altLang="en-US" sz="4000" b="1"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r>
              <a:rPr lang="en-MY" altLang="en-US" sz="4000" b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         </a:t>
            </a: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buNone/>
            </a:pPr>
            <a:endParaRPr lang="en-MY" altLang="en-US" sz="40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768080" y="396875"/>
            <a:ext cx="2882265" cy="3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" y="121920"/>
            <a:ext cx="2450465" cy="3267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90" y="917575"/>
            <a:ext cx="5306060" cy="2593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" y="3511550"/>
            <a:ext cx="2424430" cy="3232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270" y="3691255"/>
            <a:ext cx="2000250" cy="2667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l="6193" r="26459"/>
          <a:stretch>
            <a:fillRect/>
          </a:stretch>
        </p:blipFill>
        <p:spPr>
          <a:xfrm>
            <a:off x="5632450" y="3691255"/>
            <a:ext cx="3559175" cy="1996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4"/>
          <p:cNvSpPr txBox="1"/>
          <p:nvPr/>
        </p:nvSpPr>
        <p:spPr>
          <a:xfrm>
            <a:off x="5959475" y="5866765"/>
            <a:ext cx="5781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MY" altLang="en-US" sz="4800" b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       OBRIGADO!</a:t>
            </a:r>
            <a:endParaRPr lang="en-MY" altLang="en-US" sz="4800" b="1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505" y="3792855"/>
            <a:ext cx="2620645" cy="1965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909955"/>
          </a:xfrm>
        </p:spPr>
        <p:txBody>
          <a:bodyPr/>
          <a:p>
            <a:pPr algn="ctr"/>
            <a:r>
              <a:rPr lang="en-MY" altLang="en-US" sz="4800">
                <a:latin typeface="Arial Black" panose="020B0A04020102020204" charset="0"/>
                <a:cs typeface="Arial Black" panose="020B0A04020102020204" charset="0"/>
              </a:rPr>
              <a:t>Olá Amigos!</a:t>
            </a:r>
            <a:endParaRPr lang="en-MY" altLang="en-US" sz="4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" y="1174750"/>
            <a:ext cx="8279765" cy="4953000"/>
          </a:xfrm>
        </p:spPr>
        <p:txBody>
          <a:bodyPr/>
          <a:p>
            <a:r>
              <a:rPr lang="en-MY" altLang="en-US" sz="4000"/>
              <a:t>valuable experience</a:t>
            </a:r>
            <a:endParaRPr lang="en-MY" altLang="en-US" sz="4000"/>
          </a:p>
          <a:p>
            <a:r>
              <a:rPr lang="en-MY" altLang="en-US" sz="4000"/>
              <a:t>learn new culture</a:t>
            </a:r>
            <a:endParaRPr lang="en-MY" altLang="en-US" sz="4000"/>
          </a:p>
          <a:p>
            <a:r>
              <a:rPr lang="en-MY" altLang="en-US" sz="4000"/>
              <a:t>get to know about their education system</a:t>
            </a:r>
            <a:endParaRPr lang="en-MY" altLang="en-US" sz="4000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9575" t="19633" r="18797" b="10995"/>
          <a:stretch>
            <a:fillRect/>
          </a:stretch>
        </p:blipFill>
        <p:spPr>
          <a:xfrm>
            <a:off x="371475" y="4260215"/>
            <a:ext cx="4817745" cy="2462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05" y="4017010"/>
            <a:ext cx="3581400" cy="2773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55490" b="7661"/>
          <a:stretch>
            <a:fillRect/>
          </a:stretch>
        </p:blipFill>
        <p:spPr>
          <a:xfrm>
            <a:off x="8768080" y="568325"/>
            <a:ext cx="3208020" cy="3323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>
                <a:latin typeface="Arial Black" panose="020B0A04020102020204" charset="0"/>
                <a:cs typeface="Arial Black" panose="020B0A04020102020204" charset="0"/>
              </a:rPr>
              <a:t>MARINE LITTER</a:t>
            </a:r>
            <a:endParaRPr lang="en-MY" altLang="en-US" sz="4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8154035" cy="2365375"/>
          </a:xfrm>
        </p:spPr>
        <p:txBody>
          <a:bodyPr>
            <a:normAutofit lnSpcReduction="10000"/>
          </a:bodyPr>
          <a:p>
            <a:r>
              <a:rPr lang="en-MY" altLang="en-US"/>
              <a:t>e</a:t>
            </a:r>
            <a:r>
              <a:rPr lang="en-US"/>
              <a:t>nvironmental pollution</a:t>
            </a:r>
            <a:endParaRPr lang="en-US"/>
          </a:p>
          <a:p>
            <a:r>
              <a:rPr lang="en-US"/>
              <a:t>understand how terrible and detrimental the existence of plastic</a:t>
            </a:r>
            <a:r>
              <a:rPr lang="en-MY" altLang="en-US"/>
              <a:t> </a:t>
            </a:r>
            <a:r>
              <a:rPr lang="en-US"/>
              <a:t>pollution</a:t>
            </a:r>
            <a:endParaRPr lang="en-US"/>
          </a:p>
          <a:p>
            <a:r>
              <a:rPr lang="en-US"/>
              <a:t>greatly threatening and affecting our life</a:t>
            </a:r>
            <a:endParaRPr lang="en-US"/>
          </a:p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12564"/>
          <a:stretch>
            <a:fillRect/>
          </a:stretch>
        </p:blipFill>
        <p:spPr>
          <a:xfrm>
            <a:off x="8834755" y="1453515"/>
            <a:ext cx="3248025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887" r="771" b="16157"/>
          <a:stretch>
            <a:fillRect/>
          </a:stretch>
        </p:blipFill>
        <p:spPr>
          <a:xfrm>
            <a:off x="3860800" y="3941445"/>
            <a:ext cx="4902835" cy="2851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3141" r="10923" b="19600"/>
          <a:stretch>
            <a:fillRect/>
          </a:stretch>
        </p:blipFill>
        <p:spPr>
          <a:xfrm>
            <a:off x="60960" y="4260215"/>
            <a:ext cx="3650615" cy="2146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>
                <a:latin typeface="Arial Black" panose="020B0A04020102020204" charset="0"/>
                <a:cs typeface="Arial Black" panose="020B0A04020102020204" charset="0"/>
              </a:rPr>
              <a:t>BEACH CLEAN UP</a:t>
            </a:r>
            <a:endParaRPr lang="en-MY" altLang="en-US" sz="4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415" y="1021715"/>
            <a:ext cx="11155045" cy="4953000"/>
          </a:xfrm>
        </p:spPr>
        <p:txBody>
          <a:bodyPr/>
          <a:p>
            <a:r>
              <a:rPr lang="en-US">
                <a:sym typeface="+mn-ea"/>
              </a:rPr>
              <a:t>knowledge about the details</a:t>
            </a:r>
            <a:r>
              <a:rPr lang="en-MY" altLang="en-US">
                <a:sym typeface="+mn-ea"/>
              </a:rPr>
              <a:t> </a:t>
            </a:r>
            <a:r>
              <a:rPr lang="en-US">
                <a:sym typeface="+mn-ea"/>
              </a:rPr>
              <a:t>and figures of different types of </a:t>
            </a:r>
            <a:r>
              <a:rPr lang="en-MY" altLang="en-US">
                <a:sym typeface="+mn-ea"/>
              </a:rPr>
              <a:t>plastic </a:t>
            </a:r>
            <a:r>
              <a:rPr lang="en-US">
                <a:sym typeface="+mn-ea"/>
              </a:rPr>
              <a:t>wastes</a:t>
            </a:r>
            <a:endParaRPr lang="en-US"/>
          </a:p>
          <a:p>
            <a:r>
              <a:rPr lang="en-US">
                <a:sym typeface="+mn-ea"/>
              </a:rPr>
              <a:t>take good care of our environment</a:t>
            </a:r>
            <a:r>
              <a:rPr lang="en-MY" altLang="en-US">
                <a:sym typeface="+mn-ea"/>
              </a:rPr>
              <a:t> (marine)</a:t>
            </a:r>
            <a:endParaRPr lang="en-US"/>
          </a:p>
          <a:p>
            <a:r>
              <a:rPr lang="en-MY" altLang="en-US">
                <a:sym typeface="+mn-ea"/>
              </a:rPr>
              <a:t>s</a:t>
            </a:r>
            <a:r>
              <a:rPr lang="en-US">
                <a:sym typeface="+mn-ea"/>
              </a:rPr>
              <a:t>trenghten the awareness of recycling</a:t>
            </a:r>
            <a:endParaRPr lang="en-US"/>
          </a:p>
          <a:p>
            <a:r>
              <a:rPr lang="en-MY" altLang="en-US">
                <a:sym typeface="+mn-ea"/>
              </a:rPr>
              <a:t>b</a:t>
            </a:r>
            <a:r>
              <a:rPr lang="en-US">
                <a:sym typeface="+mn-ea"/>
              </a:rPr>
              <a:t>uild the spirit of team work </a:t>
            </a:r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735695" y="1668780"/>
            <a:ext cx="3316605" cy="24872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3247" t="11598" b="33261"/>
          <a:stretch>
            <a:fillRect/>
          </a:stretch>
        </p:blipFill>
        <p:spPr>
          <a:xfrm>
            <a:off x="272415" y="4081780"/>
            <a:ext cx="5414645" cy="2581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05" y="4181475"/>
            <a:ext cx="3307715" cy="248158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31895" y="265430"/>
            <a:ext cx="4491990" cy="644461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 Box 8"/>
          <p:cNvSpPr txBox="1"/>
          <p:nvPr/>
        </p:nvSpPr>
        <p:spPr>
          <a:xfrm>
            <a:off x="114935" y="643255"/>
            <a:ext cx="3443605" cy="5581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MY" altLang="en-US" b="1">
              <a:latin typeface="Arial Black" panose="020B0A04020102020204" charset="0"/>
              <a:cs typeface="Arial Black" panose="020B0A04020102020204" charset="0"/>
            </a:endParaRPr>
          </a:p>
          <a:p>
            <a:endParaRPr lang="en-MY" altLang="en-US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TOTAL COLLECTION: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59.5KG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DURATION: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1 HOUR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NUMBER OF PARTICIPANTS: 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7 TEAMS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MY" altLang="en-US" sz="2400" b="1">
                <a:latin typeface="Arial Black" panose="020B0A04020102020204" charset="0"/>
                <a:cs typeface="Arial Black" panose="020B0A04020102020204" charset="0"/>
              </a:rPr>
              <a:t>(34 STUDENTS)</a:t>
            </a:r>
            <a:endParaRPr lang="en-MY" altLang="en-US" sz="2400" b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719820" y="714375"/>
            <a:ext cx="3249930" cy="5064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MY" altLang="en-US" sz="3200" b="1">
                <a:solidFill>
                  <a:srgbClr val="C00000"/>
                </a:solidFill>
              </a:rPr>
              <a:t>TOP 3 TRASH</a:t>
            </a:r>
            <a:endParaRPr lang="en-MY" altLang="en-US" sz="3200" b="1">
              <a:solidFill>
                <a:srgbClr val="C00000"/>
              </a:solidFill>
            </a:endParaRPr>
          </a:p>
          <a:p>
            <a:endParaRPr lang="en-MY" altLang="en-US" sz="3200" b="1">
              <a:solidFill>
                <a:srgbClr val="C00000"/>
              </a:solidFill>
            </a:endParaRPr>
          </a:p>
          <a:p>
            <a:r>
              <a:rPr lang="en-MY" altLang="en-US" sz="3200" b="1">
                <a:solidFill>
                  <a:srgbClr val="C00000"/>
                </a:solidFill>
              </a:rPr>
              <a:t>1. CIGARETTE BUTTS: 637</a:t>
            </a:r>
            <a:endParaRPr lang="en-MY" altLang="en-US" sz="3200" b="1">
              <a:solidFill>
                <a:srgbClr val="C00000"/>
              </a:solidFill>
            </a:endParaRPr>
          </a:p>
          <a:p>
            <a:endParaRPr lang="en-MY" altLang="en-US" sz="3200" b="1">
              <a:solidFill>
                <a:srgbClr val="C00000"/>
              </a:solidFill>
            </a:endParaRPr>
          </a:p>
          <a:p>
            <a:r>
              <a:rPr lang="en-MY" altLang="en-US" sz="3200" b="1">
                <a:solidFill>
                  <a:srgbClr val="C00000"/>
                </a:solidFill>
              </a:rPr>
              <a:t>2. GROCERY BAGS: 231</a:t>
            </a:r>
            <a:endParaRPr lang="en-MY" altLang="en-US" sz="3200" b="1">
              <a:solidFill>
                <a:srgbClr val="C00000"/>
              </a:solidFill>
            </a:endParaRPr>
          </a:p>
          <a:p>
            <a:endParaRPr lang="en-MY" altLang="en-US" sz="3200" b="1">
              <a:solidFill>
                <a:srgbClr val="C00000"/>
              </a:solidFill>
            </a:endParaRPr>
          </a:p>
          <a:p>
            <a:r>
              <a:rPr lang="en-MY" altLang="en-US" sz="3200" b="1">
                <a:solidFill>
                  <a:srgbClr val="C00000"/>
                </a:solidFill>
              </a:rPr>
              <a:t>3. STRAWS: 215</a:t>
            </a:r>
            <a:endParaRPr lang="en-MY" alt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>
                <a:latin typeface="Arial Black" panose="020B0A04020102020204" charset="0"/>
                <a:cs typeface="Arial Black" panose="020B0A04020102020204" charset="0"/>
              </a:rPr>
              <a:t>ECO VOCATIONAL TRAINING </a:t>
            </a:r>
            <a:endParaRPr lang="en-MY" altLang="en-US" sz="4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175" y="1174750"/>
            <a:ext cx="7028180" cy="5525770"/>
          </a:xfrm>
        </p:spPr>
        <p:txBody>
          <a:bodyPr>
            <a:normAutofit fontScale="70000"/>
          </a:bodyPr>
          <a:p>
            <a:r>
              <a:rPr lang="en-MY" altLang="en-US" sz="4000">
                <a:solidFill>
                  <a:schemeClr val="tx1"/>
                </a:solidFill>
                <a:cs typeface="+mn-lt"/>
                <a:sym typeface="+mn-ea"/>
              </a:rPr>
              <a:t>E-waste</a:t>
            </a:r>
            <a:endParaRPr lang="en-MY" altLang="en-US" sz="4000">
              <a:solidFill>
                <a:schemeClr val="tx1"/>
              </a:solidFill>
              <a:cs typeface="+mn-lt"/>
              <a:sym typeface="+mn-ea"/>
            </a:endParaRPr>
          </a:p>
          <a:p>
            <a:r>
              <a:rPr lang="en-MY" altLang="en-US" sz="4000">
                <a:solidFill>
                  <a:schemeClr val="tx1"/>
                </a:solidFill>
                <a:cs typeface="+mn-lt"/>
                <a:sym typeface="+mn-ea"/>
              </a:rPr>
              <a:t>threat to the environment</a:t>
            </a:r>
            <a:endParaRPr lang="en-MY" altLang="en-US" sz="4000">
              <a:solidFill>
                <a:schemeClr val="tx1"/>
              </a:solidFill>
              <a:cs typeface="+mn-lt"/>
              <a:sym typeface="+mn-ea"/>
            </a:endParaRPr>
          </a:p>
          <a:p>
            <a:r>
              <a:rPr lang="en-MY" sz="4000" dirty="0">
                <a:solidFill>
                  <a:schemeClr val="tx1"/>
                </a:solidFill>
                <a:cs typeface="+mn-lt"/>
                <a:sym typeface="+mn-ea"/>
              </a:rPr>
              <a:t>encourage vocational training at eco-schools</a:t>
            </a:r>
            <a:endParaRPr lang="en-MY" sz="4000" dirty="0">
              <a:solidFill>
                <a:schemeClr val="tx1"/>
              </a:solidFill>
              <a:cs typeface="+mn-lt"/>
              <a:sym typeface="+mn-ea"/>
            </a:endParaRPr>
          </a:p>
          <a:p>
            <a:r>
              <a:rPr lang="en-MY" sz="4000" dirty="0">
                <a:solidFill>
                  <a:schemeClr val="tx1"/>
                </a:solidFill>
                <a:cs typeface="+mn-lt"/>
                <a:sym typeface="+mn-ea"/>
              </a:rPr>
              <a:t>collecting old and discarded computers &amp; laptops</a:t>
            </a:r>
            <a:endParaRPr lang="en-MY" sz="4000" dirty="0">
              <a:solidFill>
                <a:schemeClr val="tx1"/>
              </a:solidFill>
              <a:cs typeface="+mn-lt"/>
              <a:sym typeface="+mn-ea"/>
            </a:endParaRPr>
          </a:p>
          <a:p>
            <a:r>
              <a:rPr lang="en-MY" sz="4000" dirty="0">
                <a:solidFill>
                  <a:schemeClr val="tx1"/>
                </a:solidFill>
                <a:cs typeface="+mn-lt"/>
                <a:sym typeface="+mn-ea"/>
              </a:rPr>
              <a:t>supporting partners </a:t>
            </a:r>
            <a:endParaRPr lang="en-MY" sz="4000" dirty="0">
              <a:solidFill>
                <a:schemeClr val="tx1"/>
              </a:solidFill>
              <a:cs typeface="+mn-lt"/>
              <a:sym typeface="+mn-ea"/>
            </a:endParaRPr>
          </a:p>
          <a:p>
            <a:pPr marL="0" indent="0">
              <a:buNone/>
            </a:pPr>
            <a:r>
              <a:rPr lang="en-MY" sz="4000" dirty="0">
                <a:solidFill>
                  <a:srgbClr val="C00000"/>
                </a:solidFill>
                <a:sym typeface="+mn-ea"/>
              </a:rPr>
              <a:t>Lions Club Bayan </a:t>
            </a:r>
            <a:r>
              <a:rPr lang="en-MY" sz="4000" dirty="0" err="1">
                <a:solidFill>
                  <a:srgbClr val="C00000"/>
                </a:solidFill>
                <a:sym typeface="+mn-ea"/>
              </a:rPr>
              <a:t>Baru</a:t>
            </a:r>
            <a:r>
              <a:rPr lang="en-MY" sz="4000" dirty="0">
                <a:solidFill>
                  <a:srgbClr val="C00000"/>
                </a:solidFill>
                <a:sym typeface="+mn-ea"/>
              </a:rPr>
              <a:t>, Penang</a:t>
            </a:r>
            <a:endParaRPr lang="en-MY" sz="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MY" sz="4000" dirty="0">
                <a:solidFill>
                  <a:srgbClr val="C00000"/>
                </a:solidFill>
                <a:sym typeface="+mn-ea"/>
              </a:rPr>
              <a:t>Flextronics (Penang)- Eco Community Programme</a:t>
            </a:r>
            <a:endParaRPr lang="en-MY" sz="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MY" sz="4000" dirty="0" err="1">
                <a:solidFill>
                  <a:srgbClr val="C00000"/>
                </a:solidFill>
                <a:sym typeface="+mn-ea"/>
              </a:rPr>
              <a:t>Politeknik</a:t>
            </a:r>
            <a:r>
              <a:rPr lang="en-MY" sz="4000" dirty="0">
                <a:solidFill>
                  <a:srgbClr val="C00000"/>
                </a:solidFill>
                <a:sym typeface="+mn-ea"/>
              </a:rPr>
              <a:t> Malaysia Metro </a:t>
            </a:r>
            <a:r>
              <a:rPr lang="en-MY" sz="4000" dirty="0" err="1">
                <a:solidFill>
                  <a:srgbClr val="C00000"/>
                </a:solidFill>
                <a:sym typeface="+mn-ea"/>
              </a:rPr>
              <a:t>Tasek</a:t>
            </a:r>
            <a:r>
              <a:rPr lang="en-MY" sz="4000" dirty="0">
                <a:solidFill>
                  <a:srgbClr val="C00000"/>
                </a:solidFill>
                <a:sym typeface="+mn-ea"/>
              </a:rPr>
              <a:t> </a:t>
            </a:r>
            <a:r>
              <a:rPr lang="en-MY" sz="4000" dirty="0" err="1">
                <a:solidFill>
                  <a:srgbClr val="C00000"/>
                </a:solidFill>
                <a:sym typeface="+mn-ea"/>
              </a:rPr>
              <a:t>Gelugor</a:t>
            </a:r>
            <a:r>
              <a:rPr lang="en-MY" dirty="0">
                <a:solidFill>
                  <a:srgbClr val="C00000"/>
                </a:solidFill>
                <a:cs typeface="+mn-lt"/>
                <a:sym typeface="+mn-ea"/>
              </a:rPr>
              <a:t> </a:t>
            </a:r>
            <a:endParaRPr lang="en-MY" dirty="0">
              <a:solidFill>
                <a:srgbClr val="C00000"/>
              </a:solidFill>
              <a:cs typeface="+mn-lt"/>
              <a:sym typeface="+mn-ea"/>
            </a:endParaRPr>
          </a:p>
          <a:p>
            <a:endParaRPr lang="en-MY" dirty="0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1028" name="Picture 4" descr="https://www.iurc.eu/wp-content/uploads/2023/08/d456cd64-7f8f-4e73-959b-654f6d302d43-1024x768.jpg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t="3421" r="-372" b="10843"/>
          <a:stretch>
            <a:fillRect/>
          </a:stretch>
        </p:blipFill>
        <p:spPr bwMode="auto">
          <a:xfrm>
            <a:off x="7277735" y="1835785"/>
            <a:ext cx="4914265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175" y="316230"/>
            <a:ext cx="11935460" cy="2183765"/>
          </a:xfrm>
        </p:spPr>
        <p:txBody>
          <a:bodyPr/>
          <a:p>
            <a:r>
              <a:rPr lang="en-MY" dirty="0" smtClean="0">
                <a:cs typeface="+mn-lt"/>
                <a:sym typeface="+mn-ea"/>
              </a:rPr>
              <a:t>to </a:t>
            </a:r>
            <a:r>
              <a:rPr lang="en-MY" dirty="0">
                <a:cs typeface="+mn-lt"/>
                <a:sym typeface="+mn-ea"/>
              </a:rPr>
              <a:t>train, </a:t>
            </a:r>
            <a:r>
              <a:rPr lang="en-MY" dirty="0" smtClean="0">
                <a:cs typeface="+mn-lt"/>
                <a:sym typeface="+mn-ea"/>
              </a:rPr>
              <a:t>equip </a:t>
            </a:r>
            <a:r>
              <a:rPr lang="en-MY" dirty="0">
                <a:cs typeface="+mn-lt"/>
                <a:sym typeface="+mn-ea"/>
              </a:rPr>
              <a:t>and </a:t>
            </a:r>
            <a:r>
              <a:rPr lang="en-MY" dirty="0" smtClean="0">
                <a:cs typeface="+mn-lt"/>
                <a:sym typeface="+mn-ea"/>
              </a:rPr>
              <a:t>inculcate </a:t>
            </a:r>
            <a:r>
              <a:rPr lang="en-MY" dirty="0">
                <a:cs typeface="+mn-lt"/>
                <a:sym typeface="+mn-ea"/>
              </a:rPr>
              <a:t>valuable skills among the students</a:t>
            </a:r>
            <a:endParaRPr lang="en-MY" dirty="0" smtClean="0">
              <a:solidFill>
                <a:schemeClr val="tx1"/>
              </a:solidFill>
              <a:cs typeface="+mn-lt"/>
            </a:endParaRPr>
          </a:p>
          <a:p>
            <a:r>
              <a:rPr lang="en-MY" dirty="0">
                <a:cs typeface="+mn-lt"/>
                <a:sym typeface="+mn-ea"/>
              </a:rPr>
              <a:t>understanding and applying the concept of closing the loop on e-waste </a:t>
            </a:r>
            <a:endParaRPr lang="en-US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0175" y="1999615"/>
            <a:ext cx="3514725" cy="25825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70" y="4187190"/>
            <a:ext cx="4457065" cy="25069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40" y="1999615"/>
            <a:ext cx="3442970" cy="25825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0411" t="14389" r="10953" b="45611"/>
          <a:stretch>
            <a:fillRect/>
          </a:stretch>
        </p:blipFill>
        <p:spPr>
          <a:xfrm>
            <a:off x="819150" y="4497070"/>
            <a:ext cx="6000115" cy="2289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 b="1">
                <a:latin typeface="+mn-lt"/>
                <a:cs typeface="+mn-lt"/>
              </a:rPr>
              <a:t>MARIA MUFFINS.....YUMMY!</a:t>
            </a:r>
            <a:endParaRPr lang="en-MY" altLang="en-US" sz="4800" b="1">
              <a:latin typeface="+mn-lt"/>
              <a:cs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055" y="846455"/>
            <a:ext cx="6508750" cy="3083560"/>
          </a:xfrm>
        </p:spPr>
        <p:txBody>
          <a:bodyPr/>
          <a:p>
            <a:r>
              <a:rPr lang="en-MY" altLang="en-US"/>
              <a:t>food waste</a:t>
            </a:r>
            <a:endParaRPr lang="en-MY" altLang="en-US"/>
          </a:p>
          <a:p>
            <a:r>
              <a:rPr lang="en-MY" altLang="en-US"/>
              <a:t>creativity in cooking</a:t>
            </a:r>
            <a:endParaRPr lang="en-MY" altLang="en-US"/>
          </a:p>
          <a:p>
            <a:r>
              <a:rPr lang="en-MY" altLang="en-US"/>
              <a:t>cookie leftover into cookie flour</a:t>
            </a:r>
            <a:endParaRPr lang="en-MY" altLang="en-US"/>
          </a:p>
          <a:p>
            <a:r>
              <a:rPr lang="en-MY" altLang="en-US"/>
              <a:t>implementing it into our local dishes</a:t>
            </a:r>
            <a:endParaRPr lang="en-MY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29095" y="3778250"/>
            <a:ext cx="5384800" cy="302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486" t="6370" r="14292" b="6218"/>
          <a:stretch>
            <a:fillRect/>
          </a:stretch>
        </p:blipFill>
        <p:spPr>
          <a:xfrm rot="10800000">
            <a:off x="8096885" y="846455"/>
            <a:ext cx="3771265" cy="2910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26943" r="14740" b="11670"/>
          <a:stretch>
            <a:fillRect/>
          </a:stretch>
        </p:blipFill>
        <p:spPr>
          <a:xfrm>
            <a:off x="461010" y="4206875"/>
            <a:ext cx="5989955" cy="240601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US" sz="4800" b="1">
                <a:latin typeface="+mn-lt"/>
                <a:cs typeface="+mn-lt"/>
              </a:rPr>
              <a:t>ORCHARD FARM VISIT</a:t>
            </a:r>
            <a:endParaRPr lang="en-MY" altLang="en-US" sz="4800" b="1">
              <a:latin typeface="+mn-lt"/>
              <a:cs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89000"/>
            <a:ext cx="7632700" cy="3399790"/>
          </a:xfrm>
        </p:spPr>
        <p:txBody>
          <a:bodyPr/>
          <a:p>
            <a:r>
              <a:rPr lang="en-MY" altLang="en-US"/>
              <a:t>interesting visit- experience natural environment</a:t>
            </a:r>
            <a:endParaRPr lang="en-MY" altLang="en-US"/>
          </a:p>
          <a:p>
            <a:r>
              <a:rPr lang="en-MY" altLang="en-US"/>
              <a:t>learn about different types of fruit trees</a:t>
            </a:r>
            <a:endParaRPr lang="en-MY" altLang="en-US"/>
          </a:p>
          <a:p>
            <a:r>
              <a:rPr lang="en-MY" altLang="en-US"/>
              <a:t>rain water harvesting and powering electricity with roof top solar panels</a:t>
            </a:r>
            <a:endParaRPr lang="en-MY" altLang="en-US"/>
          </a:p>
          <a:p>
            <a:r>
              <a:rPr lang="en-MY" altLang="en-US"/>
              <a:t>taste local tropical fruits</a:t>
            </a:r>
            <a:endParaRPr lang="en-MY" altLang="en-US"/>
          </a:p>
          <a:p>
            <a:pPr marL="0" indent="0">
              <a:buNone/>
            </a:pPr>
            <a:endParaRPr lang="en-MY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t="37962"/>
          <a:stretch>
            <a:fillRect/>
          </a:stretch>
        </p:blipFill>
        <p:spPr>
          <a:xfrm>
            <a:off x="8350885" y="889000"/>
            <a:ext cx="3714750" cy="29571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2823" b="20425"/>
          <a:stretch>
            <a:fillRect/>
          </a:stretch>
        </p:blipFill>
        <p:spPr>
          <a:xfrm>
            <a:off x="8350885" y="3918585"/>
            <a:ext cx="3714750" cy="28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-1174" t="19556" r="1174" b="30135"/>
          <a:stretch>
            <a:fillRect/>
          </a:stretch>
        </p:blipFill>
        <p:spPr>
          <a:xfrm>
            <a:off x="466725" y="4220210"/>
            <a:ext cx="7306310" cy="2408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Application>WPS Presentation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Arial Black</vt:lpstr>
      <vt:lpstr>Microsoft YaHei</vt:lpstr>
      <vt:lpstr>Arial Unicode MS</vt:lpstr>
      <vt:lpstr>Calibri</vt:lpstr>
      <vt:lpstr>Blue Waves</vt:lpstr>
      <vt:lpstr>PowerPoint 演示文稿</vt:lpstr>
      <vt:lpstr>Olá Amigos!</vt:lpstr>
      <vt:lpstr>MARINE LITTER</vt:lpstr>
      <vt:lpstr>BEACH CLEAN UP</vt:lpstr>
      <vt:lpstr>PowerPoint 演示文稿</vt:lpstr>
      <vt:lpstr>ECO VOCATIONAL TRAINING </vt:lpstr>
      <vt:lpstr>PowerPoint 演示文稿</vt:lpstr>
      <vt:lpstr>MARIA MUFFINS.....YUMMY!</vt:lpstr>
      <vt:lpstr>ORCHARD FARM VISIT</vt:lpstr>
      <vt:lpstr>LET’S THINK &amp; ACT TOGETHER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Santhini</cp:lastModifiedBy>
  <cp:revision>4</cp:revision>
  <dcterms:created xsi:type="dcterms:W3CDTF">2023-09-15T01:29:00Z</dcterms:created>
  <dcterms:modified xsi:type="dcterms:W3CDTF">2023-09-15T04:49:28Z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A40EBC054505473D8267C653ACF7862B_13</vt:lpwstr>
  </property>
  <property fmtid="{D5CDD505-2E9C-101B-9397-08002B2CF9AE}" pid="3" name="KSOProductBuildVer">
    <vt:lpwstr>1033-12.2.0.13201</vt:lpwstr>
  </property>
</Properties>
</file>