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0" r:id="rId2"/>
    <p:sldId id="263" r:id="rId3"/>
    <p:sldId id="308" r:id="rId4"/>
    <p:sldId id="311" r:id="rId5"/>
    <p:sldId id="309" r:id="rId6"/>
    <p:sldId id="314" r:id="rId7"/>
    <p:sldId id="310" r:id="rId8"/>
    <p:sldId id="313" r:id="rId9"/>
    <p:sldId id="306" r:id="rId10"/>
    <p:sldId id="268" r:id="rId11"/>
    <p:sldId id="265" r:id="rId12"/>
    <p:sldId id="266" r:id="rId13"/>
    <p:sldId id="307" r:id="rId14"/>
    <p:sldId id="315" r:id="rId15"/>
    <p:sldId id="316" r:id="rId16"/>
    <p:sldId id="317" r:id="rId17"/>
    <p:sldId id="271" r:id="rId18"/>
    <p:sldId id="272" r:id="rId19"/>
    <p:sldId id="273" r:id="rId20"/>
    <p:sldId id="262" r:id="rId21"/>
    <p:sldId id="302" r:id="rId22"/>
    <p:sldId id="300" r:id="rId23"/>
    <p:sldId id="301" r:id="rId24"/>
    <p:sldId id="275" r:id="rId25"/>
    <p:sldId id="274" r:id="rId26"/>
    <p:sldId id="259" r:id="rId27"/>
    <p:sldId id="276" r:id="rId28"/>
    <p:sldId id="277" r:id="rId29"/>
    <p:sldId id="278" r:id="rId30"/>
    <p:sldId id="279" r:id="rId31"/>
    <p:sldId id="280" r:id="rId32"/>
    <p:sldId id="258" r:id="rId33"/>
    <p:sldId id="281" r:id="rId34"/>
    <p:sldId id="261" r:id="rId35"/>
    <p:sldId id="282" r:id="rId36"/>
    <p:sldId id="283" r:id="rId37"/>
    <p:sldId id="303" r:id="rId38"/>
  </p:sldIdLst>
  <p:sldSz cx="34559875" cy="172799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CBFF"/>
    <a:srgbClr val="066BA3"/>
    <a:srgbClr val="0085B4"/>
    <a:srgbClr val="57D3FF"/>
    <a:srgbClr val="FEC0C1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25" d="100"/>
          <a:sy n="25" d="100"/>
        </p:scale>
        <p:origin x="41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985" y="2827991"/>
            <a:ext cx="25919906" cy="6015978"/>
          </a:xfrm>
        </p:spPr>
        <p:txBody>
          <a:bodyPr anchor="b"/>
          <a:lstStyle>
            <a:lvl1pPr algn="ctr">
              <a:defRPr sz="1511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9985" y="9075969"/>
            <a:ext cx="25919906" cy="4171984"/>
          </a:xfrm>
        </p:spPr>
        <p:txBody>
          <a:bodyPr/>
          <a:lstStyle>
            <a:lvl1pPr marL="0" indent="0" algn="ctr">
              <a:buNone/>
              <a:defRPr sz="6047"/>
            </a:lvl1pPr>
            <a:lvl2pPr marL="1152007" indent="0" algn="ctr">
              <a:buNone/>
              <a:defRPr sz="5039"/>
            </a:lvl2pPr>
            <a:lvl3pPr marL="2304014" indent="0" algn="ctr">
              <a:buNone/>
              <a:defRPr sz="4535"/>
            </a:lvl3pPr>
            <a:lvl4pPr marL="3456021" indent="0" algn="ctr">
              <a:buNone/>
              <a:defRPr sz="4032"/>
            </a:lvl4pPr>
            <a:lvl5pPr marL="4608027" indent="0" algn="ctr">
              <a:buNone/>
              <a:defRPr sz="4032"/>
            </a:lvl5pPr>
            <a:lvl6pPr marL="5760034" indent="0" algn="ctr">
              <a:buNone/>
              <a:defRPr sz="4032"/>
            </a:lvl6pPr>
            <a:lvl7pPr marL="6912041" indent="0" algn="ctr">
              <a:buNone/>
              <a:defRPr sz="4032"/>
            </a:lvl7pPr>
            <a:lvl8pPr marL="8064048" indent="0" algn="ctr">
              <a:buNone/>
              <a:defRPr sz="4032"/>
            </a:lvl8pPr>
            <a:lvl9pPr marL="9216055" indent="0" algn="ctr">
              <a:buNone/>
              <a:defRPr sz="403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FA05-B1C4-41FA-862D-62650DBFD299}" type="datetimeFigureOut">
              <a:rPr lang="en-MY" smtClean="0"/>
              <a:t>15/9/2023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FDF2-5F4F-455E-AB1F-E0DD16904144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4722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FA05-B1C4-41FA-862D-62650DBFD299}" type="datetimeFigureOut">
              <a:rPr lang="en-MY" smtClean="0"/>
              <a:t>15/9/2023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FDF2-5F4F-455E-AB1F-E0DD16904144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2717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731911" y="919997"/>
            <a:ext cx="7451973" cy="146439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75991" y="919997"/>
            <a:ext cx="21923921" cy="14643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FA05-B1C4-41FA-862D-62650DBFD299}" type="datetimeFigureOut">
              <a:rPr lang="en-MY" smtClean="0"/>
              <a:t>15/9/2023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FDF2-5F4F-455E-AB1F-E0DD16904144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8297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FA05-B1C4-41FA-862D-62650DBFD299}" type="datetimeFigureOut">
              <a:rPr lang="en-MY" smtClean="0"/>
              <a:t>15/9/2023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FDF2-5F4F-455E-AB1F-E0DD16904144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08643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992" y="4307987"/>
            <a:ext cx="29807892" cy="7187973"/>
          </a:xfrm>
        </p:spPr>
        <p:txBody>
          <a:bodyPr anchor="b"/>
          <a:lstStyle>
            <a:lvl1pPr>
              <a:defRPr sz="1511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7992" y="11563961"/>
            <a:ext cx="29807892" cy="3779985"/>
          </a:xfrm>
        </p:spPr>
        <p:txBody>
          <a:bodyPr/>
          <a:lstStyle>
            <a:lvl1pPr marL="0" indent="0">
              <a:buNone/>
              <a:defRPr sz="6047">
                <a:solidFill>
                  <a:schemeClr val="tx1">
                    <a:tint val="75000"/>
                  </a:schemeClr>
                </a:solidFill>
              </a:defRPr>
            </a:lvl1pPr>
            <a:lvl2pPr marL="1152007" indent="0">
              <a:buNone/>
              <a:defRPr sz="5039">
                <a:solidFill>
                  <a:schemeClr val="tx1">
                    <a:tint val="75000"/>
                  </a:schemeClr>
                </a:solidFill>
              </a:defRPr>
            </a:lvl2pPr>
            <a:lvl3pPr marL="2304014" indent="0">
              <a:buNone/>
              <a:defRPr sz="4535">
                <a:solidFill>
                  <a:schemeClr val="tx1">
                    <a:tint val="75000"/>
                  </a:schemeClr>
                </a:solidFill>
              </a:defRPr>
            </a:lvl3pPr>
            <a:lvl4pPr marL="3456021" indent="0">
              <a:buNone/>
              <a:defRPr sz="4032">
                <a:solidFill>
                  <a:schemeClr val="tx1">
                    <a:tint val="75000"/>
                  </a:schemeClr>
                </a:solidFill>
              </a:defRPr>
            </a:lvl4pPr>
            <a:lvl5pPr marL="4608027" indent="0">
              <a:buNone/>
              <a:defRPr sz="4032">
                <a:solidFill>
                  <a:schemeClr val="tx1">
                    <a:tint val="75000"/>
                  </a:schemeClr>
                </a:solidFill>
              </a:defRPr>
            </a:lvl5pPr>
            <a:lvl6pPr marL="5760034" indent="0">
              <a:buNone/>
              <a:defRPr sz="4032">
                <a:solidFill>
                  <a:schemeClr val="tx1">
                    <a:tint val="75000"/>
                  </a:schemeClr>
                </a:solidFill>
              </a:defRPr>
            </a:lvl6pPr>
            <a:lvl7pPr marL="6912041" indent="0">
              <a:buNone/>
              <a:defRPr sz="4032">
                <a:solidFill>
                  <a:schemeClr val="tx1">
                    <a:tint val="75000"/>
                  </a:schemeClr>
                </a:solidFill>
              </a:defRPr>
            </a:lvl7pPr>
            <a:lvl8pPr marL="8064048" indent="0">
              <a:buNone/>
              <a:defRPr sz="4032">
                <a:solidFill>
                  <a:schemeClr val="tx1">
                    <a:tint val="75000"/>
                  </a:schemeClr>
                </a:solidFill>
              </a:defRPr>
            </a:lvl8pPr>
            <a:lvl9pPr marL="9216055" indent="0">
              <a:buNone/>
              <a:defRPr sz="40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FA05-B1C4-41FA-862D-62650DBFD299}" type="datetimeFigureOut">
              <a:rPr lang="en-MY" smtClean="0"/>
              <a:t>15/9/2023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FDF2-5F4F-455E-AB1F-E0DD16904144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23354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5991" y="4599983"/>
            <a:ext cx="14687947" cy="10963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95937" y="4599983"/>
            <a:ext cx="14687947" cy="10963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FA05-B1C4-41FA-862D-62650DBFD299}" type="datetimeFigureOut">
              <a:rPr lang="en-MY" smtClean="0"/>
              <a:t>15/9/2023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FDF2-5F4F-455E-AB1F-E0DD16904144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8652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493" y="919998"/>
            <a:ext cx="29807892" cy="33399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0494" y="4235986"/>
            <a:ext cx="14620446" cy="2075991"/>
          </a:xfrm>
        </p:spPr>
        <p:txBody>
          <a:bodyPr anchor="b"/>
          <a:lstStyle>
            <a:lvl1pPr marL="0" indent="0">
              <a:buNone/>
              <a:defRPr sz="6047" b="1"/>
            </a:lvl1pPr>
            <a:lvl2pPr marL="1152007" indent="0">
              <a:buNone/>
              <a:defRPr sz="5039" b="1"/>
            </a:lvl2pPr>
            <a:lvl3pPr marL="2304014" indent="0">
              <a:buNone/>
              <a:defRPr sz="4535" b="1"/>
            </a:lvl3pPr>
            <a:lvl4pPr marL="3456021" indent="0">
              <a:buNone/>
              <a:defRPr sz="4032" b="1"/>
            </a:lvl4pPr>
            <a:lvl5pPr marL="4608027" indent="0">
              <a:buNone/>
              <a:defRPr sz="4032" b="1"/>
            </a:lvl5pPr>
            <a:lvl6pPr marL="5760034" indent="0">
              <a:buNone/>
              <a:defRPr sz="4032" b="1"/>
            </a:lvl6pPr>
            <a:lvl7pPr marL="6912041" indent="0">
              <a:buNone/>
              <a:defRPr sz="4032" b="1"/>
            </a:lvl7pPr>
            <a:lvl8pPr marL="8064048" indent="0">
              <a:buNone/>
              <a:defRPr sz="4032" b="1"/>
            </a:lvl8pPr>
            <a:lvl9pPr marL="9216055" indent="0">
              <a:buNone/>
              <a:defRPr sz="40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80494" y="6311977"/>
            <a:ext cx="14620446" cy="9283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495937" y="4235986"/>
            <a:ext cx="14692448" cy="2075991"/>
          </a:xfrm>
        </p:spPr>
        <p:txBody>
          <a:bodyPr anchor="b"/>
          <a:lstStyle>
            <a:lvl1pPr marL="0" indent="0">
              <a:buNone/>
              <a:defRPr sz="6047" b="1"/>
            </a:lvl1pPr>
            <a:lvl2pPr marL="1152007" indent="0">
              <a:buNone/>
              <a:defRPr sz="5039" b="1"/>
            </a:lvl2pPr>
            <a:lvl3pPr marL="2304014" indent="0">
              <a:buNone/>
              <a:defRPr sz="4535" b="1"/>
            </a:lvl3pPr>
            <a:lvl4pPr marL="3456021" indent="0">
              <a:buNone/>
              <a:defRPr sz="4032" b="1"/>
            </a:lvl4pPr>
            <a:lvl5pPr marL="4608027" indent="0">
              <a:buNone/>
              <a:defRPr sz="4032" b="1"/>
            </a:lvl5pPr>
            <a:lvl6pPr marL="5760034" indent="0">
              <a:buNone/>
              <a:defRPr sz="4032" b="1"/>
            </a:lvl6pPr>
            <a:lvl7pPr marL="6912041" indent="0">
              <a:buNone/>
              <a:defRPr sz="4032" b="1"/>
            </a:lvl7pPr>
            <a:lvl8pPr marL="8064048" indent="0">
              <a:buNone/>
              <a:defRPr sz="4032" b="1"/>
            </a:lvl8pPr>
            <a:lvl9pPr marL="9216055" indent="0">
              <a:buNone/>
              <a:defRPr sz="40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495937" y="6311977"/>
            <a:ext cx="14692448" cy="9283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FA05-B1C4-41FA-862D-62650DBFD299}" type="datetimeFigureOut">
              <a:rPr lang="en-MY" smtClean="0"/>
              <a:t>15/9/2023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FDF2-5F4F-455E-AB1F-E0DD16904144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45290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FA05-B1C4-41FA-862D-62650DBFD299}" type="datetimeFigureOut">
              <a:rPr lang="en-MY" smtClean="0"/>
              <a:t>15/9/2023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FDF2-5F4F-455E-AB1F-E0DD16904144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0701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FA05-B1C4-41FA-862D-62650DBFD299}" type="datetimeFigureOut">
              <a:rPr lang="en-MY" smtClean="0"/>
              <a:t>15/9/2023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FDF2-5F4F-455E-AB1F-E0DD16904144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12318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494" y="1151996"/>
            <a:ext cx="11146458" cy="4031986"/>
          </a:xfrm>
        </p:spPr>
        <p:txBody>
          <a:bodyPr anchor="b"/>
          <a:lstStyle>
            <a:lvl1pPr>
              <a:defRPr sz="80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2448" y="2487992"/>
            <a:ext cx="17495937" cy="12279956"/>
          </a:xfrm>
        </p:spPr>
        <p:txBody>
          <a:bodyPr/>
          <a:lstStyle>
            <a:lvl1pPr>
              <a:defRPr sz="8063"/>
            </a:lvl1pPr>
            <a:lvl2pPr>
              <a:defRPr sz="7055"/>
            </a:lvl2pPr>
            <a:lvl3pPr>
              <a:defRPr sz="6047"/>
            </a:lvl3pPr>
            <a:lvl4pPr>
              <a:defRPr sz="5039"/>
            </a:lvl4pPr>
            <a:lvl5pPr>
              <a:defRPr sz="5039"/>
            </a:lvl5pPr>
            <a:lvl6pPr>
              <a:defRPr sz="5039"/>
            </a:lvl6pPr>
            <a:lvl7pPr>
              <a:defRPr sz="5039"/>
            </a:lvl7pPr>
            <a:lvl8pPr>
              <a:defRPr sz="5039"/>
            </a:lvl8pPr>
            <a:lvl9pPr>
              <a:defRPr sz="503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0494" y="5183981"/>
            <a:ext cx="11146458" cy="9603967"/>
          </a:xfrm>
        </p:spPr>
        <p:txBody>
          <a:bodyPr/>
          <a:lstStyle>
            <a:lvl1pPr marL="0" indent="0">
              <a:buNone/>
              <a:defRPr sz="4032"/>
            </a:lvl1pPr>
            <a:lvl2pPr marL="1152007" indent="0">
              <a:buNone/>
              <a:defRPr sz="3528"/>
            </a:lvl2pPr>
            <a:lvl3pPr marL="2304014" indent="0">
              <a:buNone/>
              <a:defRPr sz="3024"/>
            </a:lvl3pPr>
            <a:lvl4pPr marL="3456021" indent="0">
              <a:buNone/>
              <a:defRPr sz="2520"/>
            </a:lvl4pPr>
            <a:lvl5pPr marL="4608027" indent="0">
              <a:buNone/>
              <a:defRPr sz="2520"/>
            </a:lvl5pPr>
            <a:lvl6pPr marL="5760034" indent="0">
              <a:buNone/>
              <a:defRPr sz="2520"/>
            </a:lvl6pPr>
            <a:lvl7pPr marL="6912041" indent="0">
              <a:buNone/>
              <a:defRPr sz="2520"/>
            </a:lvl7pPr>
            <a:lvl8pPr marL="8064048" indent="0">
              <a:buNone/>
              <a:defRPr sz="2520"/>
            </a:lvl8pPr>
            <a:lvl9pPr marL="9216055" indent="0">
              <a:buNone/>
              <a:defRPr sz="25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FA05-B1C4-41FA-862D-62650DBFD299}" type="datetimeFigureOut">
              <a:rPr lang="en-MY" smtClean="0"/>
              <a:t>15/9/2023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FDF2-5F4F-455E-AB1F-E0DD16904144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43515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494" y="1151996"/>
            <a:ext cx="11146458" cy="4031986"/>
          </a:xfrm>
        </p:spPr>
        <p:txBody>
          <a:bodyPr anchor="b"/>
          <a:lstStyle>
            <a:lvl1pPr>
              <a:defRPr sz="80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692448" y="2487992"/>
            <a:ext cx="17495937" cy="12279956"/>
          </a:xfrm>
        </p:spPr>
        <p:txBody>
          <a:bodyPr anchor="t"/>
          <a:lstStyle>
            <a:lvl1pPr marL="0" indent="0">
              <a:buNone/>
              <a:defRPr sz="8063"/>
            </a:lvl1pPr>
            <a:lvl2pPr marL="1152007" indent="0">
              <a:buNone/>
              <a:defRPr sz="7055"/>
            </a:lvl2pPr>
            <a:lvl3pPr marL="2304014" indent="0">
              <a:buNone/>
              <a:defRPr sz="6047"/>
            </a:lvl3pPr>
            <a:lvl4pPr marL="3456021" indent="0">
              <a:buNone/>
              <a:defRPr sz="5039"/>
            </a:lvl4pPr>
            <a:lvl5pPr marL="4608027" indent="0">
              <a:buNone/>
              <a:defRPr sz="5039"/>
            </a:lvl5pPr>
            <a:lvl6pPr marL="5760034" indent="0">
              <a:buNone/>
              <a:defRPr sz="5039"/>
            </a:lvl6pPr>
            <a:lvl7pPr marL="6912041" indent="0">
              <a:buNone/>
              <a:defRPr sz="5039"/>
            </a:lvl7pPr>
            <a:lvl8pPr marL="8064048" indent="0">
              <a:buNone/>
              <a:defRPr sz="5039"/>
            </a:lvl8pPr>
            <a:lvl9pPr marL="9216055" indent="0">
              <a:buNone/>
              <a:defRPr sz="503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0494" y="5183981"/>
            <a:ext cx="11146458" cy="9603967"/>
          </a:xfrm>
        </p:spPr>
        <p:txBody>
          <a:bodyPr/>
          <a:lstStyle>
            <a:lvl1pPr marL="0" indent="0">
              <a:buNone/>
              <a:defRPr sz="4032"/>
            </a:lvl1pPr>
            <a:lvl2pPr marL="1152007" indent="0">
              <a:buNone/>
              <a:defRPr sz="3528"/>
            </a:lvl2pPr>
            <a:lvl3pPr marL="2304014" indent="0">
              <a:buNone/>
              <a:defRPr sz="3024"/>
            </a:lvl3pPr>
            <a:lvl4pPr marL="3456021" indent="0">
              <a:buNone/>
              <a:defRPr sz="2520"/>
            </a:lvl4pPr>
            <a:lvl5pPr marL="4608027" indent="0">
              <a:buNone/>
              <a:defRPr sz="2520"/>
            </a:lvl5pPr>
            <a:lvl6pPr marL="5760034" indent="0">
              <a:buNone/>
              <a:defRPr sz="2520"/>
            </a:lvl6pPr>
            <a:lvl7pPr marL="6912041" indent="0">
              <a:buNone/>
              <a:defRPr sz="2520"/>
            </a:lvl7pPr>
            <a:lvl8pPr marL="8064048" indent="0">
              <a:buNone/>
              <a:defRPr sz="2520"/>
            </a:lvl8pPr>
            <a:lvl9pPr marL="9216055" indent="0">
              <a:buNone/>
              <a:defRPr sz="252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EFA05-B1C4-41FA-862D-62650DBFD299}" type="datetimeFigureOut">
              <a:rPr lang="en-MY" smtClean="0"/>
              <a:t>15/9/2023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AFDF2-5F4F-455E-AB1F-E0DD16904144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5877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75992" y="919998"/>
            <a:ext cx="29807892" cy="3339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5992" y="4599983"/>
            <a:ext cx="29807892" cy="10963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75991" y="16015944"/>
            <a:ext cx="7775972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0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EFA05-B1C4-41FA-862D-62650DBFD299}" type="datetimeFigureOut">
              <a:rPr lang="en-MY" smtClean="0"/>
              <a:t>15/9/2023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47959" y="16015944"/>
            <a:ext cx="11663958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0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4407912" y="16015944"/>
            <a:ext cx="7775972" cy="919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5AFDF2-5F4F-455E-AB1F-E0DD16904144}" type="slidenum">
              <a:rPr lang="en-MY" smtClean="0"/>
              <a:t>‹nº›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9473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2304014" rtl="0" eaLnBrk="1" latinLnBrk="0" hangingPunct="1">
        <a:lnSpc>
          <a:spcPct val="90000"/>
        </a:lnSpc>
        <a:spcBef>
          <a:spcPct val="0"/>
        </a:spcBef>
        <a:buNone/>
        <a:defRPr sz="110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6003" indent="-576003" algn="l" defTabSz="2304014" rtl="0" eaLnBrk="1" latinLnBrk="0" hangingPunct="1">
        <a:lnSpc>
          <a:spcPct val="90000"/>
        </a:lnSpc>
        <a:spcBef>
          <a:spcPts val="2520"/>
        </a:spcBef>
        <a:buFont typeface="Arial" panose="020B0604020202020204" pitchFamily="34" charset="0"/>
        <a:buChar char="•"/>
        <a:defRPr sz="7055" kern="1200">
          <a:solidFill>
            <a:schemeClr val="tx1"/>
          </a:solidFill>
          <a:latin typeface="+mn-lt"/>
          <a:ea typeface="+mn-ea"/>
          <a:cs typeface="+mn-cs"/>
        </a:defRPr>
      </a:lvl1pPr>
      <a:lvl2pPr marL="1728010" indent="-576003" algn="l" defTabSz="2304014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6047" kern="1200">
          <a:solidFill>
            <a:schemeClr val="tx1"/>
          </a:solidFill>
          <a:latin typeface="+mn-lt"/>
          <a:ea typeface="+mn-ea"/>
          <a:cs typeface="+mn-cs"/>
        </a:defRPr>
      </a:lvl2pPr>
      <a:lvl3pPr marL="2880017" indent="-576003" algn="l" defTabSz="2304014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5039" kern="1200">
          <a:solidFill>
            <a:schemeClr val="tx1"/>
          </a:solidFill>
          <a:latin typeface="+mn-lt"/>
          <a:ea typeface="+mn-ea"/>
          <a:cs typeface="+mn-cs"/>
        </a:defRPr>
      </a:lvl3pPr>
      <a:lvl4pPr marL="4032024" indent="-576003" algn="l" defTabSz="2304014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4pPr>
      <a:lvl5pPr marL="5184031" indent="-576003" algn="l" defTabSz="2304014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5pPr>
      <a:lvl6pPr marL="6336038" indent="-576003" algn="l" defTabSz="2304014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6pPr>
      <a:lvl7pPr marL="7488044" indent="-576003" algn="l" defTabSz="2304014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7pPr>
      <a:lvl8pPr marL="8640051" indent="-576003" algn="l" defTabSz="2304014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8pPr>
      <a:lvl9pPr marL="9792058" indent="-576003" algn="l" defTabSz="2304014" rtl="0" eaLnBrk="1" latinLnBrk="0" hangingPunct="1">
        <a:lnSpc>
          <a:spcPct val="90000"/>
        </a:lnSpc>
        <a:spcBef>
          <a:spcPts val="1260"/>
        </a:spcBef>
        <a:buFont typeface="Arial" panose="020B0604020202020204" pitchFamily="34" charset="0"/>
        <a:buChar char="•"/>
        <a:defRPr sz="45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04014" rtl="0" eaLnBrk="1" latinLnBrk="0" hangingPunct="1">
        <a:defRPr sz="4535" kern="1200">
          <a:solidFill>
            <a:schemeClr val="tx1"/>
          </a:solidFill>
          <a:latin typeface="+mn-lt"/>
          <a:ea typeface="+mn-ea"/>
          <a:cs typeface="+mn-cs"/>
        </a:defRPr>
      </a:lvl1pPr>
      <a:lvl2pPr marL="1152007" algn="l" defTabSz="2304014" rtl="0" eaLnBrk="1" latinLnBrk="0" hangingPunct="1">
        <a:defRPr sz="4535" kern="1200">
          <a:solidFill>
            <a:schemeClr val="tx1"/>
          </a:solidFill>
          <a:latin typeface="+mn-lt"/>
          <a:ea typeface="+mn-ea"/>
          <a:cs typeface="+mn-cs"/>
        </a:defRPr>
      </a:lvl2pPr>
      <a:lvl3pPr marL="2304014" algn="l" defTabSz="2304014" rtl="0" eaLnBrk="1" latinLnBrk="0" hangingPunct="1">
        <a:defRPr sz="4535" kern="1200">
          <a:solidFill>
            <a:schemeClr val="tx1"/>
          </a:solidFill>
          <a:latin typeface="+mn-lt"/>
          <a:ea typeface="+mn-ea"/>
          <a:cs typeface="+mn-cs"/>
        </a:defRPr>
      </a:lvl3pPr>
      <a:lvl4pPr marL="3456021" algn="l" defTabSz="2304014" rtl="0" eaLnBrk="1" latinLnBrk="0" hangingPunct="1">
        <a:defRPr sz="4535" kern="1200">
          <a:solidFill>
            <a:schemeClr val="tx1"/>
          </a:solidFill>
          <a:latin typeface="+mn-lt"/>
          <a:ea typeface="+mn-ea"/>
          <a:cs typeface="+mn-cs"/>
        </a:defRPr>
      </a:lvl4pPr>
      <a:lvl5pPr marL="4608027" algn="l" defTabSz="2304014" rtl="0" eaLnBrk="1" latinLnBrk="0" hangingPunct="1">
        <a:defRPr sz="4535" kern="1200">
          <a:solidFill>
            <a:schemeClr val="tx1"/>
          </a:solidFill>
          <a:latin typeface="+mn-lt"/>
          <a:ea typeface="+mn-ea"/>
          <a:cs typeface="+mn-cs"/>
        </a:defRPr>
      </a:lvl5pPr>
      <a:lvl6pPr marL="5760034" algn="l" defTabSz="2304014" rtl="0" eaLnBrk="1" latinLnBrk="0" hangingPunct="1">
        <a:defRPr sz="4535" kern="1200">
          <a:solidFill>
            <a:schemeClr val="tx1"/>
          </a:solidFill>
          <a:latin typeface="+mn-lt"/>
          <a:ea typeface="+mn-ea"/>
          <a:cs typeface="+mn-cs"/>
        </a:defRPr>
      </a:lvl6pPr>
      <a:lvl7pPr marL="6912041" algn="l" defTabSz="2304014" rtl="0" eaLnBrk="1" latinLnBrk="0" hangingPunct="1">
        <a:defRPr sz="4535" kern="1200">
          <a:solidFill>
            <a:schemeClr val="tx1"/>
          </a:solidFill>
          <a:latin typeface="+mn-lt"/>
          <a:ea typeface="+mn-ea"/>
          <a:cs typeface="+mn-cs"/>
        </a:defRPr>
      </a:lvl7pPr>
      <a:lvl8pPr marL="8064048" algn="l" defTabSz="2304014" rtl="0" eaLnBrk="1" latinLnBrk="0" hangingPunct="1">
        <a:defRPr sz="4535" kern="1200">
          <a:solidFill>
            <a:schemeClr val="tx1"/>
          </a:solidFill>
          <a:latin typeface="+mn-lt"/>
          <a:ea typeface="+mn-ea"/>
          <a:cs typeface="+mn-cs"/>
        </a:defRPr>
      </a:lvl8pPr>
      <a:lvl9pPr marL="9216055" algn="l" defTabSz="2304014" rtl="0" eaLnBrk="1" latinLnBrk="0" hangingPunct="1">
        <a:defRPr sz="45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8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6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youtu.be/Tm-YSn_gIX4?si=hGhVfVdYYjUnqQ2Q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stagram.com/bin.bepartofsolution/" TargetMode="External"/><Relationship Id="rId5" Type="http://schemas.openxmlformats.org/officeDocument/2006/relationships/hyperlink" Target="https://bin-be-part-of-the-solution8.webnode.pt/nossos-projectos/" TargetMode="External"/><Relationship Id="rId4" Type="http://schemas.openxmlformats.org/officeDocument/2006/relationships/hyperlink" Target="https://education-for-climate.ec.europa.eu/community/group/education-climate-days-2022/topic/bin-be-part-solution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7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8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1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2.jp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F66A8D-A610-C0C1-23B7-3F66AB4CAB44}"/>
              </a:ext>
            </a:extLst>
          </p:cNvPr>
          <p:cNvSpPr/>
          <p:nvPr/>
        </p:nvSpPr>
        <p:spPr>
          <a:xfrm>
            <a:off x="542076" y="6414174"/>
            <a:ext cx="33475722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</a:t>
            </a:r>
          </a:p>
          <a:p>
            <a:pPr algn="ctr"/>
            <a:r>
              <a:rPr lang="en-US" sz="88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 COLLABRATION WITH </a:t>
            </a:r>
          </a:p>
          <a:p>
            <a:pPr algn="ctr"/>
            <a:r>
              <a:rPr lang="en-US" sz="88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ctr"/>
            <a:r>
              <a:rPr lang="en-US" sz="88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88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3889416" y="13048663"/>
            <a:ext cx="26781043" cy="3153301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72F099-4EB6-35F6-34D3-A65F30913111}"/>
              </a:ext>
            </a:extLst>
          </p:cNvPr>
          <p:cNvGrpSpPr/>
          <p:nvPr/>
        </p:nvGrpSpPr>
        <p:grpSpPr>
          <a:xfrm>
            <a:off x="2696055" y="1082544"/>
            <a:ext cx="29167765" cy="4438183"/>
            <a:chOff x="2854255" y="855272"/>
            <a:chExt cx="29167765" cy="443818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A0C8AB-125A-C1D7-B8C9-77B22ED73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1165B88-5EA2-DB00-CA02-06CFA0C79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C2B82E-A542-CF93-E4C4-4735788F9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4430064-169B-225C-C38E-7EC01C48D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30BE611-6711-83E0-462E-EF9FC539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3004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19498B0-8B3B-4102-1AAA-119CCF06AD66}"/>
              </a:ext>
            </a:extLst>
          </p:cNvPr>
          <p:cNvSpPr/>
          <p:nvPr/>
        </p:nvSpPr>
        <p:spPr>
          <a:xfrm>
            <a:off x="458678" y="8171485"/>
            <a:ext cx="33475722" cy="2623514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A4C0DC5-A1EA-BFA8-DC22-D9B07822BACC}"/>
              </a:ext>
            </a:extLst>
          </p:cNvPr>
          <p:cNvSpPr txBox="1"/>
          <p:nvPr/>
        </p:nvSpPr>
        <p:spPr>
          <a:xfrm>
            <a:off x="625473" y="5232400"/>
            <a:ext cx="3330892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600" b="0" i="0" dirty="0">
                <a:solidFill>
                  <a:srgbClr val="1E1E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igh pollution levels, environmental degradation and the depletion of natural resources.</a:t>
            </a:r>
          </a:p>
          <a:p>
            <a:endParaRPr lang="en-US" sz="6600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"/>
            <a:r>
              <a:rPr lang="en-US" sz="72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Fighting plastic pollution</a:t>
            </a:r>
          </a:p>
          <a:p>
            <a:pPr algn="l" fontAlgn="b"/>
            <a:r>
              <a:rPr lang="en-US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towards more recycling and less plastic waste</a:t>
            </a:r>
          </a:p>
          <a:p>
            <a:pPr algn="just"/>
            <a:endParaRPr lang="en-US" sz="6600" b="0" i="0" dirty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en-US" sz="6600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B7CB88E-06C9-A085-24D2-2F8557C66EF2}"/>
              </a:ext>
            </a:extLst>
          </p:cNvPr>
          <p:cNvSpPr txBox="1"/>
          <p:nvPr/>
        </p:nvSpPr>
        <p:spPr>
          <a:xfrm>
            <a:off x="5588000" y="3285543"/>
            <a:ext cx="2834640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DAY 2 //</a:t>
            </a:r>
            <a:r>
              <a:rPr lang="en-GB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Upcycling Hard to Recycle Plastics and Old Newspaper from Bottom 40 (B40) community groups</a:t>
            </a:r>
            <a:endParaRPr lang="en-GB" sz="6000" dirty="0"/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98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2FE8925-2D83-77F8-1B12-368400E22109}"/>
              </a:ext>
            </a:extLst>
          </p:cNvPr>
          <p:cNvSpPr/>
          <p:nvPr/>
        </p:nvSpPr>
        <p:spPr>
          <a:xfrm>
            <a:off x="625473" y="6840293"/>
            <a:ext cx="33475722" cy="6900102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A4C0DC5-A1EA-BFA8-DC22-D9B07822BACC}"/>
              </a:ext>
            </a:extLst>
          </p:cNvPr>
          <p:cNvSpPr txBox="1"/>
          <p:nvPr/>
        </p:nvSpPr>
        <p:spPr>
          <a:xfrm>
            <a:off x="625473" y="5232400"/>
            <a:ext cx="33308927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b="1" dirty="0">
                <a:solidFill>
                  <a:srgbClr val="404040"/>
                </a:solidFill>
                <a:latin typeface="arial" panose="020B0604020202020204" pitchFamily="34" charset="0"/>
              </a:rPr>
              <a:t>We need to:</a:t>
            </a:r>
          </a:p>
          <a:p>
            <a:pPr algn="just"/>
            <a:endParaRPr lang="en-US" sz="7200" b="1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en-US" sz="7200" b="1" dirty="0">
                <a:solidFill>
                  <a:srgbClr val="404040"/>
                </a:solidFill>
                <a:latin typeface="arial" panose="020B0604020202020204" pitchFamily="34" charset="0"/>
              </a:rPr>
              <a:t>p</a:t>
            </a:r>
            <a:r>
              <a:rPr lang="en-US" sz="7200" b="1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revent and reduce the impact of certain plastic products on the environment, in particular the marine environment, and on human health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endParaRPr lang="en-US" sz="72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en-US" sz="7200" b="1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promote the transition to a circular economy with innovative and sustainable business models, products and materials.</a:t>
            </a:r>
            <a:endParaRPr lang="en-US" sz="7200" b="1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202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A4C0DC5-A1EA-BFA8-DC22-D9B07822BACC}"/>
              </a:ext>
            </a:extLst>
          </p:cNvPr>
          <p:cNvSpPr txBox="1"/>
          <p:nvPr/>
        </p:nvSpPr>
        <p:spPr>
          <a:xfrm>
            <a:off x="625473" y="5232400"/>
            <a:ext cx="33308927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600" b="1" dirty="0">
                <a:solidFill>
                  <a:srgbClr val="404040"/>
                </a:solidFill>
                <a:latin typeface="arial" panose="020B0604020202020204" pitchFamily="34" charset="0"/>
              </a:rPr>
              <a:t>Young people claims a plastic strategy for a circular economy!</a:t>
            </a:r>
          </a:p>
          <a:p>
            <a:pPr algn="just"/>
            <a:r>
              <a:rPr lang="en-US" sz="9600" b="1" dirty="0">
                <a:solidFill>
                  <a:srgbClr val="404040"/>
                </a:solidFill>
                <a:latin typeface="arial" panose="020B0604020202020204" pitchFamily="34" charset="0"/>
              </a:rPr>
              <a:t>We need to transform the way plastic products are designed, produced, used and recycled.</a:t>
            </a:r>
          </a:p>
          <a:p>
            <a:pPr algn="just"/>
            <a:endParaRPr lang="en-US" sz="9600" b="1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13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814501-5A93-4F1F-4CB8-B20FB20D4F68}"/>
              </a:ext>
            </a:extLst>
          </p:cNvPr>
          <p:cNvSpPr txBox="1"/>
          <p:nvPr/>
        </p:nvSpPr>
        <p:spPr>
          <a:xfrm>
            <a:off x="812800" y="3285543"/>
            <a:ext cx="331216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DAY 3 //</a:t>
            </a:r>
            <a:r>
              <a:rPr lang="en-GB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Reducing food waste with local and traditional recipes</a:t>
            </a: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5A9990-C522-16A9-0AE0-CD0661CB665C}"/>
              </a:ext>
            </a:extLst>
          </p:cNvPr>
          <p:cNvSpPr txBox="1"/>
          <p:nvPr/>
        </p:nvSpPr>
        <p:spPr>
          <a:xfrm>
            <a:off x="625473" y="5232400"/>
            <a:ext cx="33308927" cy="1024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today’s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food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failing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consume food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biggest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driver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major cause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t-PT" sz="6600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Huge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food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uneaten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natural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labour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  <a:r>
              <a:rPr lang="pt-PT" sz="6600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6600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6600" b="0" i="0" dirty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  <a:p>
            <a:pPr algn="just"/>
            <a:endParaRPr lang="en-US" sz="6600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492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D08A9BC-BB05-9E92-522B-7569ADAED53C}"/>
              </a:ext>
            </a:extLst>
          </p:cNvPr>
          <p:cNvSpPr/>
          <p:nvPr/>
        </p:nvSpPr>
        <p:spPr>
          <a:xfrm>
            <a:off x="635739" y="8612280"/>
            <a:ext cx="33475722" cy="5697862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814501-5A93-4F1F-4CB8-B20FB20D4F68}"/>
              </a:ext>
            </a:extLst>
          </p:cNvPr>
          <p:cNvSpPr txBox="1"/>
          <p:nvPr/>
        </p:nvSpPr>
        <p:spPr>
          <a:xfrm>
            <a:off x="812800" y="3285543"/>
            <a:ext cx="331216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DAY 3 //</a:t>
            </a:r>
            <a:r>
              <a:rPr lang="en-GB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Reducing food waste with local and traditional recipes</a:t>
            </a: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5A9990-C522-16A9-0AE0-CD0661CB665C}"/>
              </a:ext>
            </a:extLst>
          </p:cNvPr>
          <p:cNvSpPr txBox="1"/>
          <p:nvPr/>
        </p:nvSpPr>
        <p:spPr>
          <a:xfrm>
            <a:off x="625473" y="5232400"/>
            <a:ext cx="33308927" cy="1037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600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clear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food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urgently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to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pt-PT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endParaRPr lang="pt-PT" sz="6600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857250" algn="just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Roughly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1/3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food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lost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wasted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 algn="just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PT" sz="500" b="1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857250" algn="just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generates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8% - 10%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 algn="just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pt-PT" sz="500" b="1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0" indent="-857250" algn="just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food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country,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emitting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country in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food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emits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gases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single countries in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China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5500" b="1" dirty="0" err="1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55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US. </a:t>
            </a:r>
          </a:p>
          <a:p>
            <a:pPr algn="just"/>
            <a:endParaRPr lang="en-US" sz="6600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405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814501-5A93-4F1F-4CB8-B20FB20D4F68}"/>
              </a:ext>
            </a:extLst>
          </p:cNvPr>
          <p:cNvSpPr txBox="1"/>
          <p:nvPr/>
        </p:nvSpPr>
        <p:spPr>
          <a:xfrm>
            <a:off x="812800" y="3285543"/>
            <a:ext cx="331216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DAY 3 //</a:t>
            </a:r>
            <a:r>
              <a:rPr lang="en-GB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Reducing food waste with local and traditional recipes</a:t>
            </a: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299CD5A-6A8C-95D3-4EF7-44262B164B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5419832"/>
            <a:ext cx="6792044" cy="905605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52661DA-793C-C3F1-A527-CE398B8990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3383" y="5419832"/>
            <a:ext cx="6837679" cy="911690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57132E6E-191C-4F9A-12A8-DFB28CC350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722" y="5358985"/>
            <a:ext cx="6837679" cy="911690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16E6FAC8-23FD-19FA-7B6B-95D953EC3F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752" y="5358985"/>
            <a:ext cx="6792044" cy="905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33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814501-5A93-4F1F-4CB8-B20FB20D4F68}"/>
              </a:ext>
            </a:extLst>
          </p:cNvPr>
          <p:cNvSpPr txBox="1"/>
          <p:nvPr/>
        </p:nvSpPr>
        <p:spPr>
          <a:xfrm>
            <a:off x="812800" y="3285543"/>
            <a:ext cx="331216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DAY 3 //</a:t>
            </a:r>
            <a:r>
              <a:rPr lang="en-GB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Reducing food waste with local and traditional recipes</a:t>
            </a: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CA745D5-2965-7B1E-452B-9734A15631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68" y="5145581"/>
            <a:ext cx="6677931" cy="890390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C179A22-2A8F-03C8-5EC4-7D8A26E98E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126" y="4997148"/>
            <a:ext cx="6747935" cy="8997247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5DC0E70-8FD7-442A-319B-E415EDE5C4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35" y="5094456"/>
            <a:ext cx="6677931" cy="8903908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CF0E1E9-662B-B56C-A85F-AA8B6E2D87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3279" y="4997147"/>
            <a:ext cx="6747935" cy="899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58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hlinkClick r:id="rId11"/>
            <a:extLst>
              <a:ext uri="{FF2B5EF4-FFF2-40B4-BE49-F238E27FC236}">
                <a16:creationId xmlns:a16="http://schemas.microsoft.com/office/drawing/2014/main" id="{CB814501-5A93-4F1F-4CB8-B20FB20D4F68}"/>
              </a:ext>
            </a:extLst>
          </p:cNvPr>
          <p:cNvSpPr txBox="1"/>
          <p:nvPr/>
        </p:nvSpPr>
        <p:spPr>
          <a:xfrm>
            <a:off x="10515600" y="3285543"/>
            <a:ext cx="234188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Eco-School</a:t>
            </a:r>
            <a:r>
              <a:rPr lang="pt-PT" sz="8800" b="1" dirty="0">
                <a:solidFill>
                  <a:srgbClr val="40404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AE Camilo Castelo Branco</a:t>
            </a:r>
            <a:endParaRPr lang="pt-PT" sz="8800" b="1" dirty="0">
              <a:solidFill>
                <a:srgbClr val="404040"/>
              </a:solidFill>
              <a:effectLst/>
            </a:endParaRP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A4C0DC5-A1EA-BFA8-DC22-D9B07822BACC}"/>
              </a:ext>
            </a:extLst>
          </p:cNvPr>
          <p:cNvSpPr txBox="1"/>
          <p:nvPr/>
        </p:nvSpPr>
        <p:spPr>
          <a:xfrm>
            <a:off x="625473" y="5232400"/>
            <a:ext cx="33308927" cy="10248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>
                <a:solidFill>
                  <a:srgbClr val="000000"/>
                </a:solidFill>
                <a:latin typeface="Open Sans" panose="020B0606030504020204" pitchFamily="34" charset="0"/>
              </a:rPr>
              <a:t>Education has an essential role to play by supporting citizens in developing the competences needed to live responsibly, change consumption models, design solutions, transform society and shape a green economy. </a:t>
            </a:r>
          </a:p>
          <a:p>
            <a:pPr algn="just"/>
            <a:endParaRPr lang="en-US" sz="66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just"/>
            <a:r>
              <a:rPr lang="en-US" sz="6600" b="1" dirty="0">
                <a:solidFill>
                  <a:srgbClr val="000000"/>
                </a:solidFill>
                <a:latin typeface="Open Sans" panose="020B0606030504020204" pitchFamily="34" charset="0"/>
              </a:rPr>
              <a:t>The aim of the proposal is equipping </a:t>
            </a:r>
            <a:r>
              <a:rPr lang="en-US" sz="6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learners with knowledge, skills and attitudes needed to act on sustainability, climate change and biodiversity loss.</a:t>
            </a:r>
          </a:p>
          <a:p>
            <a:pPr algn="just"/>
            <a:endParaRPr lang="en-US" sz="6600" b="1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algn="just"/>
            <a:r>
              <a:rPr lang="en-US" sz="6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This requires learning along three dimensions: cognitive, socio-emotional, </a:t>
            </a:r>
            <a:r>
              <a:rPr lang="en-US" sz="66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behavioural</a:t>
            </a:r>
            <a:r>
              <a:rPr lang="en-US" sz="66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just"/>
            <a:endParaRPr lang="en-US" sz="6600" b="1" dirty="0">
              <a:solidFill>
                <a:srgbClr val="000000"/>
              </a:solidFill>
              <a:latin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975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E4285059-EB41-3E2F-FEAA-68A23D7980F4}"/>
              </a:ext>
            </a:extLst>
          </p:cNvPr>
          <p:cNvSpPr/>
          <p:nvPr/>
        </p:nvSpPr>
        <p:spPr>
          <a:xfrm>
            <a:off x="13690600" y="5720246"/>
            <a:ext cx="20393063" cy="5989154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814501-5A93-4F1F-4CB8-B20FB20D4F68}"/>
              </a:ext>
            </a:extLst>
          </p:cNvPr>
          <p:cNvSpPr txBox="1"/>
          <p:nvPr/>
        </p:nvSpPr>
        <p:spPr>
          <a:xfrm>
            <a:off x="10515600" y="3285543"/>
            <a:ext cx="234188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Eco-School</a:t>
            </a:r>
            <a:r>
              <a:rPr lang="pt-PT" sz="8800" b="1" dirty="0">
                <a:solidFill>
                  <a:srgbClr val="40404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AE Camilo Castelo Branco</a:t>
            </a:r>
            <a:endParaRPr lang="pt-PT" sz="8800" b="1" dirty="0">
              <a:solidFill>
                <a:srgbClr val="404040"/>
              </a:solidFill>
              <a:effectLst/>
            </a:endParaRP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A4C0DC5-A1EA-BFA8-DC22-D9B07822BACC}"/>
              </a:ext>
            </a:extLst>
          </p:cNvPr>
          <p:cNvSpPr txBox="1"/>
          <p:nvPr/>
        </p:nvSpPr>
        <p:spPr>
          <a:xfrm>
            <a:off x="625473" y="5232400"/>
            <a:ext cx="33308927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IN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endParaRPr lang="en-US" sz="6600" b="1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THROUGH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endParaRPr lang="en-US" sz="6600" b="1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ABOUT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endParaRPr lang="en-US" sz="6600" b="1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FOR</a:t>
            </a:r>
            <a:endParaRPr lang="en-US" sz="6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29B1733-AC18-E85E-BBE5-0672BD351930}"/>
              </a:ext>
            </a:extLst>
          </p:cNvPr>
          <p:cNvSpPr txBox="1"/>
          <p:nvPr/>
        </p:nvSpPr>
        <p:spPr>
          <a:xfrm>
            <a:off x="10366337" y="2189208"/>
            <a:ext cx="3081337" cy="1240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00" dirty="0"/>
              <a:t>}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40249E9-9825-E510-FA47-8E7EE1752198}"/>
              </a:ext>
            </a:extLst>
          </p:cNvPr>
          <p:cNvSpPr txBox="1"/>
          <p:nvPr/>
        </p:nvSpPr>
        <p:spPr>
          <a:xfrm>
            <a:off x="14040956" y="5720246"/>
            <a:ext cx="2083324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Achieving</a:t>
            </a:r>
            <a:r>
              <a:rPr lang="pt-PT" sz="6600" dirty="0">
                <a:latin typeface="Arial" panose="020B0604020202020204" pitchFamily="34" charset="0"/>
                <a:cs typeface="Arial" panose="020B0604020202020204" pitchFamily="34" charset="0"/>
              </a:rPr>
              <a:t> a “</a:t>
            </a: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whole-institucion</a:t>
            </a:r>
            <a:r>
              <a:rPr lang="pt-PT" sz="6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endParaRPr lang="pt-PT" sz="6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Engaging</a:t>
            </a:r>
            <a:r>
              <a:rPr lang="pt-P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communities</a:t>
            </a:r>
            <a:r>
              <a:rPr lang="pt-P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pt-PT" sz="6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endParaRPr lang="pt-PT" sz="6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Fostering</a:t>
            </a:r>
            <a:r>
              <a:rPr lang="pt-P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pt-P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competences</a:t>
            </a:r>
            <a:endParaRPr lang="pt-PT" sz="6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Supporting</a:t>
            </a:r>
            <a:r>
              <a:rPr lang="pt-P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P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preparing</a:t>
            </a:r>
            <a:r>
              <a:rPr lang="pt-P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pt-P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dirty="0" err="1"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  <a:r>
              <a:rPr lang="pt-PT" sz="6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1122247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E4285059-EB41-3E2F-FEAA-68A23D7980F4}"/>
              </a:ext>
            </a:extLst>
          </p:cNvPr>
          <p:cNvSpPr/>
          <p:nvPr/>
        </p:nvSpPr>
        <p:spPr>
          <a:xfrm>
            <a:off x="15468600" y="4884314"/>
            <a:ext cx="18615063" cy="9339686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814501-5A93-4F1F-4CB8-B20FB20D4F68}"/>
              </a:ext>
            </a:extLst>
          </p:cNvPr>
          <p:cNvSpPr txBox="1"/>
          <p:nvPr/>
        </p:nvSpPr>
        <p:spPr>
          <a:xfrm>
            <a:off x="10515600" y="3285543"/>
            <a:ext cx="234188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Eco-School</a:t>
            </a:r>
            <a:r>
              <a:rPr lang="pt-PT" sz="8800" b="1" dirty="0">
                <a:solidFill>
                  <a:srgbClr val="404040"/>
                </a:solidFill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AE Camilo Castelo Branco</a:t>
            </a:r>
            <a:endParaRPr lang="pt-PT" sz="8800" b="1" dirty="0">
              <a:solidFill>
                <a:srgbClr val="404040"/>
              </a:solidFill>
              <a:effectLst/>
            </a:endParaRP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A4C0DC5-A1EA-BFA8-DC22-D9B07822BACC}"/>
              </a:ext>
            </a:extLst>
          </p:cNvPr>
          <p:cNvSpPr txBox="1"/>
          <p:nvPr/>
        </p:nvSpPr>
        <p:spPr>
          <a:xfrm>
            <a:off x="625473" y="6468345"/>
            <a:ext cx="3041332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ENGAGEMENTE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endParaRPr lang="en-US" sz="6600" b="1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COMMUNITIES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endParaRPr lang="en-US" sz="6600" b="1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indent="-857250" algn="just"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</a:p>
          <a:p>
            <a:pPr marL="857250" indent="-857250" algn="just">
              <a:buFont typeface="Arial" panose="020B0604020202020204" pitchFamily="34" charset="0"/>
              <a:buChar char="•"/>
            </a:pPr>
            <a:endParaRPr lang="en-US" sz="6600" b="1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40249E9-9825-E510-FA47-8E7EE1752198}"/>
              </a:ext>
            </a:extLst>
          </p:cNvPr>
          <p:cNvSpPr txBox="1"/>
          <p:nvPr/>
        </p:nvSpPr>
        <p:spPr>
          <a:xfrm>
            <a:off x="15832136" y="8210436"/>
            <a:ext cx="20833244" cy="6022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PT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bIN</a:t>
            </a:r>
            <a:r>
              <a:rPr lang="pt-PT" sz="6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PT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pt-PT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pt-PT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PT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PT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solution</a:t>
            </a:r>
            <a:r>
              <a:rPr lang="pt-PT" sz="66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pt-PT" sz="6600" b="1" dirty="0">
                <a:latin typeface="Arial" panose="020B0604020202020204" pitchFamily="34" charset="0"/>
                <a:cs typeface="Arial" panose="020B0604020202020204" pitchFamily="34" charset="0"/>
              </a:rPr>
              <a:t>O Mar começa aqui, em Famalicão!</a:t>
            </a:r>
          </a:p>
          <a:p>
            <a:pPr>
              <a:lnSpc>
                <a:spcPct val="150000"/>
              </a:lnSpc>
            </a:pPr>
            <a:r>
              <a:rPr lang="pt-PT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#aeccbplogging</a:t>
            </a:r>
          </a:p>
          <a:p>
            <a:pPr>
              <a:lnSpc>
                <a:spcPct val="150000"/>
              </a:lnSpc>
            </a:pPr>
            <a:r>
              <a:rPr lang="pt-PT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pt-PT" sz="6600" b="1" dirty="0">
                <a:latin typeface="Arial" panose="020B0604020202020204" pitchFamily="34" charset="0"/>
                <a:cs typeface="Arial" panose="020B0604020202020204" pitchFamily="34" charset="0"/>
              </a:rPr>
              <a:t> IS more, B Creative</a:t>
            </a:r>
            <a:endParaRPr lang="pt-PT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073DF55-24B2-9AEE-6E3E-C6A4D8189145}"/>
              </a:ext>
            </a:extLst>
          </p:cNvPr>
          <p:cNvSpPr txBox="1"/>
          <p:nvPr/>
        </p:nvSpPr>
        <p:spPr>
          <a:xfrm>
            <a:off x="11636337" y="2189208"/>
            <a:ext cx="3081337" cy="1240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00" dirty="0"/>
              <a:t>}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8EB836B-F5ED-6F84-E3BB-667052E934C3}"/>
              </a:ext>
            </a:extLst>
          </p:cNvPr>
          <p:cNvSpPr txBox="1"/>
          <p:nvPr/>
        </p:nvSpPr>
        <p:spPr>
          <a:xfrm>
            <a:off x="15832136" y="5060772"/>
            <a:ext cx="177466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en-US" sz="6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have a chance to design practical activities aiming to make a significant, </a:t>
            </a:r>
            <a:r>
              <a:rPr lang="en-US" sz="6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positive impact in their school</a:t>
            </a:r>
            <a:r>
              <a:rPr lang="en-US" sz="66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or community.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pt-P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810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814501-5A93-4F1F-4CB8-B20FB20D4F68}"/>
              </a:ext>
            </a:extLst>
          </p:cNvPr>
          <p:cNvSpPr txBox="1"/>
          <p:nvPr/>
        </p:nvSpPr>
        <p:spPr>
          <a:xfrm>
            <a:off x="5588000" y="3285543"/>
            <a:ext cx="283464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DAY 1 // </a:t>
            </a:r>
            <a:r>
              <a:rPr lang="en-GB" sz="6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The Impact of Marine Litter in our Oceans</a:t>
            </a: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BC297C9-635F-3DA8-37C0-37103F335CB5}"/>
              </a:ext>
            </a:extLst>
          </p:cNvPr>
          <p:cNvSpPr/>
          <p:nvPr/>
        </p:nvSpPr>
        <p:spPr>
          <a:xfrm>
            <a:off x="458678" y="6713293"/>
            <a:ext cx="33475722" cy="6411916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A4C0DC5-A1EA-BFA8-DC22-D9B07822BACC}"/>
              </a:ext>
            </a:extLst>
          </p:cNvPr>
          <p:cNvSpPr txBox="1"/>
          <p:nvPr/>
        </p:nvSpPr>
        <p:spPr>
          <a:xfrm>
            <a:off x="625473" y="5232400"/>
            <a:ext cx="33308927" cy="872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6600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ctr">
              <a:lnSpc>
                <a:spcPct val="200000"/>
              </a:lnSpc>
            </a:pPr>
            <a:r>
              <a:rPr lang="en-US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waste is increasingly polluting the oceans and according to one estimation, by 2050 the oceans could contain more plastic than fish by weight.</a:t>
            </a:r>
          </a:p>
          <a:p>
            <a:br>
              <a:rPr lang="en-US" sz="6600" b="1" dirty="0">
                <a:solidFill>
                  <a:srgbClr val="1E1E1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6600" b="1" dirty="0">
              <a:solidFill>
                <a:srgbClr val="1E1E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6600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71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3AE9CA-B623-F279-4E8D-EB261E96C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8381" y="614362"/>
            <a:ext cx="19963111" cy="15362238"/>
          </a:xfrm>
          <a:prstGeom prst="rect">
            <a:avLst/>
          </a:prstGeom>
        </p:spPr>
      </p:pic>
      <p:pic>
        <p:nvPicPr>
          <p:cNvPr id="4" name="Picture 4" descr="Eco-Escola">
            <a:extLst>
              <a:ext uri="{FF2B5EF4-FFF2-40B4-BE49-F238E27FC236}">
                <a16:creationId xmlns:a16="http://schemas.microsoft.com/office/drawing/2014/main" id="{1B3AD617-697E-6BC0-468F-9827FFC30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2328" y="2307259"/>
            <a:ext cx="4735364" cy="284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124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9724D7E3-A4DC-8DB2-64FC-2333CA92BB11}"/>
              </a:ext>
            </a:extLst>
          </p:cNvPr>
          <p:cNvGrpSpPr/>
          <p:nvPr/>
        </p:nvGrpSpPr>
        <p:grpSpPr>
          <a:xfrm>
            <a:off x="948381" y="4170362"/>
            <a:ext cx="13275619" cy="10434638"/>
            <a:chOff x="7298381" y="614362"/>
            <a:chExt cx="20039311" cy="15362238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3C3AE9CA-B623-F279-4E8D-EB261E96C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98381" y="614362"/>
              <a:ext cx="19963111" cy="15362238"/>
            </a:xfrm>
            <a:prstGeom prst="rect">
              <a:avLst/>
            </a:prstGeom>
          </p:spPr>
        </p:pic>
        <p:pic>
          <p:nvPicPr>
            <p:cNvPr id="4" name="Picture 4" descr="Eco-Escola">
              <a:extLst>
                <a:ext uri="{FF2B5EF4-FFF2-40B4-BE49-F238E27FC236}">
                  <a16:creationId xmlns:a16="http://schemas.microsoft.com/office/drawing/2014/main" id="{1B3AD617-697E-6BC0-468F-9827FFC30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2328" y="2307259"/>
              <a:ext cx="4735364" cy="2841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aixaDeTexto 4">
            <a:hlinkClick r:id="rId4"/>
            <a:extLst>
              <a:ext uri="{FF2B5EF4-FFF2-40B4-BE49-F238E27FC236}">
                <a16:creationId xmlns:a16="http://schemas.microsoft.com/office/drawing/2014/main" id="{46D6B788-3BED-098C-9949-A711B38073D5}"/>
              </a:ext>
            </a:extLst>
          </p:cNvPr>
          <p:cNvSpPr txBox="1"/>
          <p:nvPr/>
        </p:nvSpPr>
        <p:spPr>
          <a:xfrm>
            <a:off x="16662400" y="9880600"/>
            <a:ext cx="1602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https://education-for-climate.ec.europa.eu/community/group/education-climate-days-2022/topic/bin-be-part-solution</a:t>
            </a:r>
          </a:p>
        </p:txBody>
      </p:sp>
      <p:sp>
        <p:nvSpPr>
          <p:cNvPr id="8" name="CaixaDeTexto 7">
            <a:hlinkClick r:id="rId5"/>
            <a:extLst>
              <a:ext uri="{FF2B5EF4-FFF2-40B4-BE49-F238E27FC236}">
                <a16:creationId xmlns:a16="http://schemas.microsoft.com/office/drawing/2014/main" id="{A6EC2FA4-D35B-2452-ED72-6AB2D2588A13}"/>
              </a:ext>
            </a:extLst>
          </p:cNvPr>
          <p:cNvSpPr txBox="1"/>
          <p:nvPr/>
        </p:nvSpPr>
        <p:spPr>
          <a:xfrm>
            <a:off x="16662400" y="7402652"/>
            <a:ext cx="1602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dirty="0">
                <a:latin typeface="Arial" panose="020B0604020202020204" pitchFamily="34" charset="0"/>
                <a:cs typeface="Arial" panose="020B0604020202020204" pitchFamily="34" charset="0"/>
              </a:rPr>
              <a:t>https://bin-be-part-of-the-solution8.webnode.pt/nossos-projectos/</a:t>
            </a:r>
          </a:p>
        </p:txBody>
      </p:sp>
      <p:sp>
        <p:nvSpPr>
          <p:cNvPr id="6" name="CaixaDeTexto 5">
            <a:hlinkClick r:id="rId6"/>
            <a:extLst>
              <a:ext uri="{FF2B5EF4-FFF2-40B4-BE49-F238E27FC236}">
                <a16:creationId xmlns:a16="http://schemas.microsoft.com/office/drawing/2014/main" id="{927C4D58-4B49-484E-EBB7-5FAF7C6D96F5}"/>
              </a:ext>
            </a:extLst>
          </p:cNvPr>
          <p:cNvSpPr txBox="1"/>
          <p:nvPr/>
        </p:nvSpPr>
        <p:spPr>
          <a:xfrm>
            <a:off x="16662400" y="8463826"/>
            <a:ext cx="1602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6000" b="1" dirty="0" err="1">
                <a:solidFill>
                  <a:srgbClr val="066BA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bin.bepartofsolution</a:t>
            </a:r>
            <a:endParaRPr lang="pt-PT" sz="6000" b="1" dirty="0">
              <a:solidFill>
                <a:srgbClr val="066BA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92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8B2DC1A-AAF0-1C31-9A73-B550A6C9A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99" y="-3104031"/>
            <a:ext cx="35254036" cy="234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66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DC9B0B-6E36-0E57-460E-CA98DFC41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1201"/>
            <a:ext cx="21599922" cy="2879989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8188DA-9AA4-4DA7-267F-4DFEE4E43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922" y="0"/>
            <a:ext cx="12959953" cy="172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53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 de texto 10">
            <a:extLst>
              <a:ext uri="{FF2B5EF4-FFF2-40B4-BE49-F238E27FC236}">
                <a16:creationId xmlns:a16="http://schemas.microsoft.com/office/drawing/2014/main" id="{EA5348AB-5CF9-2FBA-C3CB-782DD5E49464}"/>
              </a:ext>
            </a:extLst>
          </p:cNvPr>
          <p:cNvSpPr txBox="1"/>
          <p:nvPr/>
        </p:nvSpPr>
        <p:spPr>
          <a:xfrm>
            <a:off x="4124504" y="1130000"/>
            <a:ext cx="26365730" cy="508075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230399" tIns="115200" rIns="230399" bIns="1152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2016"/>
              </a:spcAft>
            </a:pPr>
            <a:r>
              <a:rPr lang="pt-PT" sz="27717" dirty="0">
                <a:solidFill>
                  <a:srgbClr val="E15B67"/>
                </a:solidFill>
                <a:latin typeface="Arial Nova Cond" panose="020B0506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#aeccbplogging</a:t>
            </a:r>
            <a:endParaRPr lang="pt-PT" sz="27717" dirty="0">
              <a:solidFill>
                <a:srgbClr val="E15B67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38A0588-A993-7A1A-6AF0-9780DB6F46E2}"/>
              </a:ext>
            </a:extLst>
          </p:cNvPr>
          <p:cNvSpPr txBox="1"/>
          <p:nvPr/>
        </p:nvSpPr>
        <p:spPr>
          <a:xfrm>
            <a:off x="1919992" y="7725377"/>
            <a:ext cx="30928584" cy="6063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5874" dirty="0">
                <a:solidFill>
                  <a:schemeClr val="bg1"/>
                </a:solidFill>
                <a:latin typeface="Bahnschrift" panose="020B0502040204020203" pitchFamily="34" charset="0"/>
              </a:rPr>
              <a:t>Juntos, a construir o futuro!</a:t>
            </a:r>
          </a:p>
          <a:p>
            <a:pPr algn="ctr"/>
            <a:r>
              <a:rPr lang="pt-PT" sz="15874" dirty="0" err="1">
                <a:solidFill>
                  <a:schemeClr val="bg1"/>
                </a:solidFill>
                <a:latin typeface="Bahnschrift" panose="020B0502040204020203" pitchFamily="34" charset="0"/>
              </a:rPr>
              <a:t>Together</a:t>
            </a:r>
            <a:r>
              <a:rPr lang="pt-PT" sz="15874" dirty="0">
                <a:solidFill>
                  <a:schemeClr val="bg1"/>
                </a:solidFill>
                <a:latin typeface="Bahnschrift" panose="020B0502040204020203" pitchFamily="34" charset="0"/>
              </a:rPr>
              <a:t>, </a:t>
            </a:r>
            <a:r>
              <a:rPr lang="pt-PT" sz="15874" dirty="0" err="1">
                <a:solidFill>
                  <a:schemeClr val="bg1"/>
                </a:solidFill>
                <a:latin typeface="Bahnschrift" panose="020B0502040204020203" pitchFamily="34" charset="0"/>
              </a:rPr>
              <a:t>building</a:t>
            </a:r>
            <a:r>
              <a:rPr lang="pt-PT" sz="15874" dirty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pt-PT" sz="15874" dirty="0" err="1">
                <a:solidFill>
                  <a:schemeClr val="bg1"/>
                </a:solidFill>
                <a:latin typeface="Bahnschrift" panose="020B0502040204020203" pitchFamily="34" charset="0"/>
              </a:rPr>
              <a:t>the</a:t>
            </a:r>
            <a:r>
              <a:rPr lang="pt-PT" sz="15874" dirty="0">
                <a:solidFill>
                  <a:schemeClr val="bg1"/>
                </a:solidFill>
                <a:latin typeface="Bahnschrift" panose="020B0502040204020203" pitchFamily="34" charset="0"/>
              </a:rPr>
              <a:t> future! </a:t>
            </a:r>
          </a:p>
          <a:p>
            <a:pPr algn="just"/>
            <a:endParaRPr lang="pt-PT" sz="7055" dirty="0">
              <a:solidFill>
                <a:srgbClr val="65A942"/>
              </a:solidFill>
              <a:latin typeface="Bahnschrift" panose="020B0502040204020203" pitchFamily="34" charset="0"/>
            </a:endParaRPr>
          </a:p>
        </p:txBody>
      </p:sp>
      <p:pic>
        <p:nvPicPr>
          <p:cNvPr id="2050" name="Picture 2" descr="PT | RESINORTE">
            <a:extLst>
              <a:ext uri="{FF2B5EF4-FFF2-40B4-BE49-F238E27FC236}">
                <a16:creationId xmlns:a16="http://schemas.microsoft.com/office/drawing/2014/main" id="{24E5480C-0456-C726-A307-27A3EDE99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82" y="13520384"/>
            <a:ext cx="8474056" cy="334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Famalicão Made In">
            <a:extLst>
              <a:ext uri="{FF2B5EF4-FFF2-40B4-BE49-F238E27FC236}">
                <a16:creationId xmlns:a16="http://schemas.microsoft.com/office/drawing/2014/main" id="{A11DBDA4-19D6-0A51-9440-8537E9BE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939" y="14231728"/>
            <a:ext cx="7032909" cy="209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663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359B50E5-1F53-75D9-FDC4-6FC83DAF2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4363" y="968940"/>
            <a:ext cx="17242003" cy="1534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245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99BBB5D5-43FB-3E2E-28C8-CBC82D412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857" y="-250437"/>
            <a:ext cx="23373832" cy="1753037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70A3CE-11C9-2D52-C3D8-476942E5473E}"/>
              </a:ext>
            </a:extLst>
          </p:cNvPr>
          <p:cNvSpPr txBox="1"/>
          <p:nvPr/>
        </p:nvSpPr>
        <p:spPr>
          <a:xfrm>
            <a:off x="23610700" y="-250434"/>
            <a:ext cx="10818745" cy="257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6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pt-PT" sz="806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more</a:t>
            </a:r>
          </a:p>
          <a:p>
            <a:pPr algn="ctr"/>
            <a:r>
              <a:rPr lang="pt-PT" sz="8063" spc="7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Creative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058C5CD-6BAC-9DF7-E096-FA66DF2AC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93" y="0"/>
            <a:ext cx="12959953" cy="172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98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E4CD5899-3B14-130C-B0EE-08EFB130A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19936" y="2159993"/>
            <a:ext cx="17279938" cy="12959953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70A3CE-11C9-2D52-C3D8-476942E5473E}"/>
              </a:ext>
            </a:extLst>
          </p:cNvPr>
          <p:cNvSpPr txBox="1"/>
          <p:nvPr/>
        </p:nvSpPr>
        <p:spPr>
          <a:xfrm>
            <a:off x="23610700" y="-250434"/>
            <a:ext cx="10818745" cy="257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6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pt-PT" sz="806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more</a:t>
            </a:r>
          </a:p>
          <a:p>
            <a:pPr algn="ctr"/>
            <a:r>
              <a:rPr lang="pt-PT" sz="8063" spc="7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Creative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A4AC5BD-5EA1-491C-B9D2-555EEC9B8F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1"/>
          <a:stretch/>
        </p:blipFill>
        <p:spPr>
          <a:xfrm>
            <a:off x="1919994" y="0"/>
            <a:ext cx="17480284" cy="172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02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7A76C0B-0711-F9AF-D696-4D186F7F2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928" y="0"/>
            <a:ext cx="12959953" cy="1727993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70A3CE-11C9-2D52-C3D8-476942E5473E}"/>
              </a:ext>
            </a:extLst>
          </p:cNvPr>
          <p:cNvSpPr txBox="1"/>
          <p:nvPr/>
        </p:nvSpPr>
        <p:spPr>
          <a:xfrm>
            <a:off x="23610700" y="-250434"/>
            <a:ext cx="10818745" cy="257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6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pt-PT" sz="806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more</a:t>
            </a:r>
          </a:p>
          <a:p>
            <a:pPr algn="ctr"/>
            <a:r>
              <a:rPr lang="pt-PT" sz="8063" spc="7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Creative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A13BBED-2706-97B0-24BE-FC809C9CD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3651" y="0"/>
            <a:ext cx="24442351" cy="1833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6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7A76C0B-0711-F9AF-D696-4D186F7F2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928" y="0"/>
            <a:ext cx="12959953" cy="1727993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70A3CE-11C9-2D52-C3D8-476942E5473E}"/>
              </a:ext>
            </a:extLst>
          </p:cNvPr>
          <p:cNvSpPr txBox="1"/>
          <p:nvPr/>
        </p:nvSpPr>
        <p:spPr>
          <a:xfrm>
            <a:off x="23610700" y="-250434"/>
            <a:ext cx="10818745" cy="257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6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pt-PT" sz="806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more</a:t>
            </a:r>
          </a:p>
          <a:p>
            <a:pPr algn="ctr"/>
            <a:r>
              <a:rPr lang="pt-PT" sz="8063" spc="7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Creative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A13BBED-2706-97B0-24BE-FC809C9CD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3651" y="0"/>
            <a:ext cx="24442351" cy="1833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07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814501-5A93-4F1F-4CB8-B20FB20D4F68}"/>
              </a:ext>
            </a:extLst>
          </p:cNvPr>
          <p:cNvSpPr txBox="1"/>
          <p:nvPr/>
        </p:nvSpPr>
        <p:spPr>
          <a:xfrm>
            <a:off x="5588000" y="3285543"/>
            <a:ext cx="283464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DAY 1 // </a:t>
            </a:r>
            <a:r>
              <a:rPr lang="en-GB" sz="6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The Impact of Marine Litter in our Oceans</a:t>
            </a: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B0FDE90-A9C2-DAC7-A955-4D5D2575D2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8" t="25420" r="17457" b="31570"/>
          <a:stretch/>
        </p:blipFill>
        <p:spPr>
          <a:xfrm>
            <a:off x="5750747" y="7003698"/>
            <a:ext cx="7264401" cy="6554804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0163D2CD-A95C-F522-F348-FF413FE474E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5" b="9101"/>
          <a:stretch/>
        </p:blipFill>
        <p:spPr>
          <a:xfrm>
            <a:off x="14119833" y="6923935"/>
            <a:ext cx="6200167" cy="6674645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C31EB99B-440A-19EC-D1D3-1518564979B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9" b="4288"/>
          <a:stretch/>
        </p:blipFill>
        <p:spPr>
          <a:xfrm>
            <a:off x="21419935" y="6923935"/>
            <a:ext cx="12232654" cy="66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38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59CF495-804C-8665-4FE2-7090C849F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7263" y="0"/>
            <a:ext cx="12959953" cy="1727993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B3E1073-C928-FEFB-D34E-21F196FF0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255" y="0"/>
            <a:ext cx="12959953" cy="17279938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70A3CE-11C9-2D52-C3D8-476942E5473E}"/>
              </a:ext>
            </a:extLst>
          </p:cNvPr>
          <p:cNvSpPr txBox="1"/>
          <p:nvPr/>
        </p:nvSpPr>
        <p:spPr>
          <a:xfrm>
            <a:off x="23610700" y="-250434"/>
            <a:ext cx="10818745" cy="257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6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pt-PT" sz="806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more</a:t>
            </a:r>
          </a:p>
          <a:p>
            <a:pPr algn="ctr"/>
            <a:r>
              <a:rPr lang="pt-PT" sz="8063" spc="7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Creative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8DEE071-4F58-AD58-BFBC-6A6FFE73E1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56"/>
          <a:stretch/>
        </p:blipFill>
        <p:spPr>
          <a:xfrm>
            <a:off x="1903429" y="0"/>
            <a:ext cx="8662986" cy="172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09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0AD5FDB-5785-7010-C7B3-78357D4DA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92" y="8189191"/>
            <a:ext cx="12388128" cy="1238812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45AB6BE-2FEC-08AD-0281-37D0F9783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515" y="-3599286"/>
            <a:ext cx="18058366" cy="2407782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B643FCD-3655-2F64-D1BA-8C479C8D7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92" y="-1352341"/>
            <a:ext cx="12388128" cy="929109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670A3CE-11C9-2D52-C3D8-476942E5473E}"/>
              </a:ext>
            </a:extLst>
          </p:cNvPr>
          <p:cNvSpPr txBox="1"/>
          <p:nvPr/>
        </p:nvSpPr>
        <p:spPr>
          <a:xfrm>
            <a:off x="23610700" y="-250434"/>
            <a:ext cx="10818745" cy="257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6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pt-PT" sz="806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more</a:t>
            </a:r>
          </a:p>
          <a:p>
            <a:pPr algn="ctr"/>
            <a:r>
              <a:rPr lang="pt-PT" sz="8063" spc="7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Creative</a:t>
            </a:r>
          </a:p>
        </p:txBody>
      </p:sp>
    </p:spTree>
    <p:extLst>
      <p:ext uri="{BB962C8B-B14F-4D97-AF65-F5344CB8AC3E}">
        <p14:creationId xmlns:p14="http://schemas.microsoft.com/office/powerpoint/2010/main" val="3183236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E358310-8A0E-D461-158B-115C4CE4D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993" y="0"/>
            <a:ext cx="30719889" cy="201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3B71441-11B2-5392-B1CE-5C0D51FBB726}"/>
              </a:ext>
            </a:extLst>
          </p:cNvPr>
          <p:cNvSpPr txBox="1"/>
          <p:nvPr/>
        </p:nvSpPr>
        <p:spPr>
          <a:xfrm>
            <a:off x="23610700" y="-250434"/>
            <a:ext cx="10818745" cy="257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6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pt-PT" sz="806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more</a:t>
            </a:r>
          </a:p>
          <a:p>
            <a:pPr algn="ctr"/>
            <a:r>
              <a:rPr lang="pt-PT" sz="8063" spc="7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Creative</a:t>
            </a:r>
          </a:p>
        </p:txBody>
      </p:sp>
    </p:spTree>
    <p:extLst>
      <p:ext uri="{BB962C8B-B14F-4D97-AF65-F5344CB8AC3E}">
        <p14:creationId xmlns:p14="http://schemas.microsoft.com/office/powerpoint/2010/main" val="1438587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4FD365C-5B38-E2C2-A639-2B63C8F6B9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95939" y="8255971"/>
            <a:ext cx="767997" cy="76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30399" tIns="115200" rIns="230399" bIns="115200" numCol="1" anchor="t" anchorCtr="0" compatLnSpc="1">
            <a:prstTxWarp prst="textNoShape">
              <a:avLst/>
            </a:prstTxWarp>
          </a:bodyPr>
          <a:lstStyle/>
          <a:p>
            <a:endParaRPr lang="pt-PT" sz="4535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2AD8428B-ED6B-37B9-26B9-E7E554E1D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93" y="0"/>
            <a:ext cx="12959953" cy="1727993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C7808AF-64C6-3699-5739-B2653C816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591" y="0"/>
            <a:ext cx="23039917" cy="1727993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5D411BC-8194-A759-3F0B-C7E6D3B6F8E2}"/>
              </a:ext>
            </a:extLst>
          </p:cNvPr>
          <p:cNvSpPr txBox="1"/>
          <p:nvPr/>
        </p:nvSpPr>
        <p:spPr>
          <a:xfrm>
            <a:off x="23610700" y="-250434"/>
            <a:ext cx="10818745" cy="257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6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pt-PT" sz="806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more</a:t>
            </a:r>
          </a:p>
          <a:p>
            <a:pPr algn="ctr"/>
            <a:r>
              <a:rPr lang="pt-PT" sz="8063" spc="7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Creative</a:t>
            </a:r>
          </a:p>
        </p:txBody>
      </p:sp>
    </p:spTree>
    <p:extLst>
      <p:ext uri="{BB962C8B-B14F-4D97-AF65-F5344CB8AC3E}">
        <p14:creationId xmlns:p14="http://schemas.microsoft.com/office/powerpoint/2010/main" val="1473924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FAF4610-58FF-A992-3F3A-CDFF16756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93" y="-5759979"/>
            <a:ext cx="30719889" cy="2303991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10B25E6-A628-D4A5-3EC1-5274EC332068}"/>
              </a:ext>
            </a:extLst>
          </p:cNvPr>
          <p:cNvSpPr txBox="1"/>
          <p:nvPr/>
        </p:nvSpPr>
        <p:spPr>
          <a:xfrm>
            <a:off x="23610700" y="-250434"/>
            <a:ext cx="10818745" cy="257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6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pt-PT" sz="806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more</a:t>
            </a:r>
          </a:p>
          <a:p>
            <a:pPr algn="ctr"/>
            <a:r>
              <a:rPr lang="pt-PT" sz="8063" spc="7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Creative</a:t>
            </a:r>
          </a:p>
        </p:txBody>
      </p:sp>
    </p:spTree>
    <p:extLst>
      <p:ext uri="{BB962C8B-B14F-4D97-AF65-F5344CB8AC3E}">
        <p14:creationId xmlns:p14="http://schemas.microsoft.com/office/powerpoint/2010/main" val="14777303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8855D66-5D4B-5D6B-8AA5-538A15AE0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93" y="0"/>
            <a:ext cx="30719889" cy="2303991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794E029-CF82-CF9A-34AC-045747CE35FB}"/>
              </a:ext>
            </a:extLst>
          </p:cNvPr>
          <p:cNvSpPr txBox="1"/>
          <p:nvPr/>
        </p:nvSpPr>
        <p:spPr>
          <a:xfrm>
            <a:off x="23610700" y="-250434"/>
            <a:ext cx="10818745" cy="2573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63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pt-PT" sz="806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more</a:t>
            </a:r>
          </a:p>
          <a:p>
            <a:pPr algn="ctr"/>
            <a:r>
              <a:rPr lang="pt-PT" sz="8063" spc="7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Creative</a:t>
            </a:r>
          </a:p>
        </p:txBody>
      </p:sp>
    </p:spTree>
    <p:extLst>
      <p:ext uri="{BB962C8B-B14F-4D97-AF65-F5344CB8AC3E}">
        <p14:creationId xmlns:p14="http://schemas.microsoft.com/office/powerpoint/2010/main" val="29499185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BABBAF2-D210-8C8F-E219-1E7CF422F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02" y="-2879990"/>
            <a:ext cx="30719889" cy="2303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18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F66A8D-A610-C0C1-23B7-3F66AB4CAB44}"/>
              </a:ext>
            </a:extLst>
          </p:cNvPr>
          <p:cNvSpPr/>
          <p:nvPr/>
        </p:nvSpPr>
        <p:spPr>
          <a:xfrm>
            <a:off x="542076" y="6414174"/>
            <a:ext cx="33475722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</a:t>
            </a:r>
          </a:p>
          <a:p>
            <a:pPr algn="ctr"/>
            <a:r>
              <a:rPr lang="en-US" sz="88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 COLLABRATION WITH </a:t>
            </a:r>
          </a:p>
          <a:p>
            <a:pPr algn="ctr"/>
            <a:r>
              <a:rPr lang="en-US" sz="88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ctr"/>
            <a:r>
              <a:rPr lang="en-US" sz="88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88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3889416" y="13048663"/>
            <a:ext cx="26781043" cy="3153301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72F099-4EB6-35F6-34D3-A65F30913111}"/>
              </a:ext>
            </a:extLst>
          </p:cNvPr>
          <p:cNvGrpSpPr/>
          <p:nvPr/>
        </p:nvGrpSpPr>
        <p:grpSpPr>
          <a:xfrm>
            <a:off x="2696055" y="1082544"/>
            <a:ext cx="29167765" cy="4438183"/>
            <a:chOff x="2854255" y="855272"/>
            <a:chExt cx="29167765" cy="443818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0A0C8AB-125A-C1D7-B8C9-77B22ED73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1165B88-5EA2-DB00-CA02-06CFA0C79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2C2B82E-A542-CF93-E4C4-4735788F9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4430064-169B-225C-C38E-7EC01C48D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30BE611-6711-83E0-462E-EF9FC5391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3887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814501-5A93-4F1F-4CB8-B20FB20D4F68}"/>
              </a:ext>
            </a:extLst>
          </p:cNvPr>
          <p:cNvSpPr txBox="1"/>
          <p:nvPr/>
        </p:nvSpPr>
        <p:spPr>
          <a:xfrm>
            <a:off x="5588000" y="3285543"/>
            <a:ext cx="283464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DAY 1 // </a:t>
            </a:r>
            <a:r>
              <a:rPr lang="en-GB" sz="6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The Impact of Marine Litter in our Oceans</a:t>
            </a: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997053A-A9F2-FDC4-6A61-F390FBB325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7175126"/>
            <a:ext cx="8739739" cy="655480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5AFDBB9-6FAF-5514-28C5-B649DE313F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2627" y="7994479"/>
            <a:ext cx="6554802" cy="4916102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45F6F910-13C7-D77A-8D74-535AE94B740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/>
          <a:stretch/>
        </p:blipFill>
        <p:spPr>
          <a:xfrm>
            <a:off x="17851005" y="7175126"/>
            <a:ext cx="5370901" cy="655480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75705EC1-0905-56AF-12BE-4A69529EA7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232" y="7072084"/>
            <a:ext cx="8739740" cy="66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0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A4C0DC5-A1EA-BFA8-DC22-D9B07822BACC}"/>
              </a:ext>
            </a:extLst>
          </p:cNvPr>
          <p:cNvSpPr txBox="1"/>
          <p:nvPr/>
        </p:nvSpPr>
        <p:spPr>
          <a:xfrm>
            <a:off x="625473" y="5232400"/>
            <a:ext cx="33308927" cy="7283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>
                <a:solidFill>
                  <a:srgbClr val="404040"/>
                </a:solidFill>
                <a:latin typeface="arial" panose="020B0604020202020204" pitchFamily="34" charset="0"/>
              </a:rPr>
              <a:t>Problems caused by plastic wasted in the ocean to:</a:t>
            </a:r>
            <a:r>
              <a:rPr lang="en-US" sz="6600" b="1" i="0" dirty="0">
                <a:solidFill>
                  <a:srgbClr val="40404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just"/>
            <a:endParaRPr lang="en-US" sz="1000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marL="857250" indent="-8572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404040"/>
                </a:solidFill>
                <a:latin typeface="arial" panose="020B0604020202020204" pitchFamily="34" charset="0"/>
              </a:rPr>
              <a:t>Marine life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500" b="1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marL="857250" indent="-8572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404040"/>
                </a:solidFill>
                <a:latin typeface="arial" panose="020B0604020202020204" pitchFamily="34" charset="0"/>
              </a:rPr>
              <a:t>Human health</a:t>
            </a:r>
            <a:endParaRPr lang="en-US" sz="500" b="1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marL="857250" indent="-8572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404040"/>
                </a:solidFill>
                <a:latin typeface="arial" panose="020B0604020202020204" pitchFamily="34" charset="0"/>
              </a:rPr>
              <a:t>Economy</a:t>
            </a:r>
            <a:endParaRPr lang="en-US" sz="500" b="1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marL="857250" indent="-8572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66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endParaRPr lang="pt-PT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EFB58C8-8AB6-7671-5AE3-F1B9FC5C3927}"/>
              </a:ext>
            </a:extLst>
          </p:cNvPr>
          <p:cNvSpPr txBox="1"/>
          <p:nvPr/>
        </p:nvSpPr>
        <p:spPr>
          <a:xfrm>
            <a:off x="5588000" y="3285543"/>
            <a:ext cx="283464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DAY 1 // </a:t>
            </a:r>
            <a:r>
              <a:rPr lang="en-GB" sz="6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The Impact of Marine Litter in our Oceans</a:t>
            </a: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10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0A4C0DC5-A1EA-BFA8-DC22-D9B07822BACC}"/>
              </a:ext>
            </a:extLst>
          </p:cNvPr>
          <p:cNvSpPr txBox="1"/>
          <p:nvPr/>
        </p:nvSpPr>
        <p:spPr>
          <a:xfrm>
            <a:off x="625473" y="5232400"/>
            <a:ext cx="19913601" cy="9198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66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huge amount of tiny plastic particles is currently drifting in the ocean. They are potentially life-threatening for marine life. Once in the ocean, microplastics can no longer be removed. Therefore, it is crucial to prevent them from entering the ocean in the first place.</a:t>
            </a:r>
            <a:endParaRPr lang="pt-PT" sz="6600" b="1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F528150-9EF7-B92A-7124-76027627CE59}"/>
              </a:ext>
            </a:extLst>
          </p:cNvPr>
          <p:cNvSpPr txBox="1"/>
          <p:nvPr/>
        </p:nvSpPr>
        <p:spPr>
          <a:xfrm>
            <a:off x="5588000" y="3285543"/>
            <a:ext cx="283464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DAY 1 // </a:t>
            </a:r>
            <a:r>
              <a:rPr lang="en-GB" sz="6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The Impact of Marine Litter in our Oceans</a:t>
            </a: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ikroplastik am Strand">
            <a:extLst>
              <a:ext uri="{FF2B5EF4-FFF2-40B4-BE49-F238E27FC236}">
                <a16:creationId xmlns:a16="http://schemas.microsoft.com/office/drawing/2014/main" id="{C2E34332-6394-C431-8EE3-C5EB7B1A3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4800" y="5444097"/>
            <a:ext cx="13223875" cy="882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440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814501-5A93-4F1F-4CB8-B20FB20D4F68}"/>
              </a:ext>
            </a:extLst>
          </p:cNvPr>
          <p:cNvSpPr txBox="1"/>
          <p:nvPr/>
        </p:nvSpPr>
        <p:spPr>
          <a:xfrm>
            <a:off x="5588000" y="3285543"/>
            <a:ext cx="283464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DAY 1 // </a:t>
            </a:r>
            <a:r>
              <a:rPr lang="en-GB" sz="6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The Impact of Marine Litter in our Oceans</a:t>
            </a: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0B3B0D3F-CD8D-2052-7BBA-606AAFA5BD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74" y="5312569"/>
            <a:ext cx="6073973" cy="8098631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222856B-23E9-B68C-D056-8495BBD4AE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397" y="5210968"/>
            <a:ext cx="10994384" cy="820023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5EA6230B-2937-0B1A-CD68-04134E7AD9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5268" y="5214937"/>
            <a:ext cx="10994384" cy="820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95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814501-5A93-4F1F-4CB8-B20FB20D4F68}"/>
              </a:ext>
            </a:extLst>
          </p:cNvPr>
          <p:cNvSpPr txBox="1"/>
          <p:nvPr/>
        </p:nvSpPr>
        <p:spPr>
          <a:xfrm>
            <a:off x="5588000" y="3285543"/>
            <a:ext cx="2834640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DAY 1 // </a:t>
            </a:r>
            <a:r>
              <a:rPr lang="en-GB" sz="6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The Impact of Marine Litter in our Oceans</a:t>
            </a:r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1A6E432-D953-BFC0-97E6-C20204C8B2E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9" b="11700"/>
          <a:stretch/>
        </p:blipFill>
        <p:spPr>
          <a:xfrm>
            <a:off x="13758821" y="5422944"/>
            <a:ext cx="20175580" cy="90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86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1B4AD5F-44A6-DF70-AA21-3B4ACB03EB43}"/>
              </a:ext>
            </a:extLst>
          </p:cNvPr>
          <p:cNvGrpSpPr/>
          <p:nvPr/>
        </p:nvGrpSpPr>
        <p:grpSpPr>
          <a:xfrm>
            <a:off x="18951617" y="15283863"/>
            <a:ext cx="14982784" cy="1556337"/>
            <a:chOff x="5656740" y="13325097"/>
            <a:chExt cx="26781043" cy="3153301"/>
          </a:xfrm>
        </p:grpSpPr>
        <p:pic>
          <p:nvPicPr>
            <p:cNvPr id="7" name="Picture 6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CEE96C9-52B0-4535-63B8-CFAB641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56740" y="13325097"/>
              <a:ext cx="14272174" cy="31533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BCB586-EB59-9D9A-2A3C-9F1222F26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17453" y="13618582"/>
              <a:ext cx="6965751" cy="2566329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90EC29B-0765-ACCC-AFC8-1B967AD21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1743" y="13325097"/>
              <a:ext cx="4166040" cy="3153301"/>
            </a:xfrm>
            <a:prstGeom prst="rect">
              <a:avLst/>
            </a:prstGeom>
          </p:spPr>
        </p:pic>
      </p:grpSp>
      <p:grpSp>
        <p:nvGrpSpPr>
          <p:cNvPr id="2" name="Group 18">
            <a:extLst>
              <a:ext uri="{FF2B5EF4-FFF2-40B4-BE49-F238E27FC236}">
                <a16:creationId xmlns:a16="http://schemas.microsoft.com/office/drawing/2014/main" id="{E23A42AF-8282-C58A-2830-9003D8808E18}"/>
              </a:ext>
            </a:extLst>
          </p:cNvPr>
          <p:cNvGrpSpPr/>
          <p:nvPr/>
        </p:nvGrpSpPr>
        <p:grpSpPr>
          <a:xfrm>
            <a:off x="625474" y="14475891"/>
            <a:ext cx="14583882" cy="2219456"/>
            <a:chOff x="2854255" y="855272"/>
            <a:chExt cx="29167765" cy="4438183"/>
          </a:xfrm>
        </p:grpSpPr>
        <p:pic>
          <p:nvPicPr>
            <p:cNvPr id="3" name="Picture 19">
              <a:extLst>
                <a:ext uri="{FF2B5EF4-FFF2-40B4-BE49-F238E27FC236}">
                  <a16:creationId xmlns:a16="http://schemas.microsoft.com/office/drawing/2014/main" id="{AC11A084-BDED-A2B8-DC6D-381D20B73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4255" y="1087113"/>
              <a:ext cx="4553165" cy="3974500"/>
            </a:xfrm>
            <a:prstGeom prst="rect">
              <a:avLst/>
            </a:prstGeom>
          </p:spPr>
        </p:pic>
        <p:pic>
          <p:nvPicPr>
            <p:cNvPr id="4" name="Picture 20">
              <a:extLst>
                <a:ext uri="{FF2B5EF4-FFF2-40B4-BE49-F238E27FC236}">
                  <a16:creationId xmlns:a16="http://schemas.microsoft.com/office/drawing/2014/main" id="{C649F9B5-3ECE-983A-F883-BA432B74B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85" r="22745"/>
            <a:stretch/>
          </p:blipFill>
          <p:spPr>
            <a:xfrm>
              <a:off x="14039550" y="855272"/>
              <a:ext cx="4604064" cy="4438183"/>
            </a:xfrm>
            <a:prstGeom prst="rect">
              <a:avLst/>
            </a:prstGeom>
          </p:spPr>
        </p:pic>
        <p:pic>
          <p:nvPicPr>
            <p:cNvPr id="8" name="Picture 21">
              <a:extLst>
                <a:ext uri="{FF2B5EF4-FFF2-40B4-BE49-F238E27FC236}">
                  <a16:creationId xmlns:a16="http://schemas.microsoft.com/office/drawing/2014/main" id="{F93BF4D9-335C-1E42-84AC-7C817001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0449" y="1540871"/>
              <a:ext cx="6098311" cy="3066984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F0327DFB-4F61-93BC-4C4E-72E2A32F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5822" y="911825"/>
              <a:ext cx="4590562" cy="4325076"/>
            </a:xfrm>
            <a:prstGeom prst="rect">
              <a:avLst/>
            </a:prstGeom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939CB40A-6C68-AA4B-FB56-6170AA4E4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9413" y="1815143"/>
              <a:ext cx="7872607" cy="2518441"/>
            </a:xfrm>
            <a:prstGeom prst="rect">
              <a:avLst/>
            </a:prstGeom>
          </p:spPr>
        </p:pic>
      </p:grpSp>
      <p:sp>
        <p:nvSpPr>
          <p:cNvPr id="13" name="Rectangle 4">
            <a:extLst>
              <a:ext uri="{FF2B5EF4-FFF2-40B4-BE49-F238E27FC236}">
                <a16:creationId xmlns:a16="http://schemas.microsoft.com/office/drawing/2014/main" id="{C04EB0BD-3556-CBAE-4FC3-35299B111A68}"/>
              </a:ext>
            </a:extLst>
          </p:cNvPr>
          <p:cNvSpPr/>
          <p:nvPr/>
        </p:nvSpPr>
        <p:spPr>
          <a:xfrm>
            <a:off x="458679" y="700531"/>
            <a:ext cx="3347572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ECO SCHOOL VOCATIONAL TRAINING IN COLLABRATION WITH 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INTERNATIONAL URBAN AND REGIONAL COOPERATION</a:t>
            </a:r>
          </a:p>
          <a:p>
            <a:pPr algn="r"/>
            <a:r>
              <a:rPr lang="en-US" sz="3600" b="1" dirty="0">
                <a:ln w="6600">
                  <a:noFill/>
                  <a:prstDash val="solid"/>
                </a:ln>
                <a:solidFill>
                  <a:sysClr val="windowText" lastClr="0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 JULIAN" panose="02000000000000000000" pitchFamily="2" charset="0"/>
                <a:cs typeface="Aharoni" panose="02010803020104030203" pitchFamily="2" charset="-79"/>
              </a:rPr>
              <a:t>(IURC) ASIA AUSTRALISIA</a:t>
            </a:r>
            <a:endParaRPr lang="en-US" sz="3600" b="1" dirty="0">
              <a:solidFill>
                <a:sysClr val="windowText" lastClr="000000"/>
              </a:solidFill>
              <a:latin typeface="AR JULIAN" panose="020000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56600B7B-BC9F-A463-B319-B32FE6DAD199}"/>
              </a:ext>
            </a:extLst>
          </p:cNvPr>
          <p:cNvSpPr/>
          <p:nvPr/>
        </p:nvSpPr>
        <p:spPr>
          <a:xfrm>
            <a:off x="458679" y="2743200"/>
            <a:ext cx="33475722" cy="254000"/>
          </a:xfrm>
          <a:prstGeom prst="rect">
            <a:avLst/>
          </a:prstGeom>
          <a:solidFill>
            <a:srgbClr val="FEC0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814501-5A93-4F1F-4CB8-B20FB20D4F68}"/>
              </a:ext>
            </a:extLst>
          </p:cNvPr>
          <p:cNvSpPr txBox="1"/>
          <p:nvPr/>
        </p:nvSpPr>
        <p:spPr>
          <a:xfrm>
            <a:off x="5588000" y="3285543"/>
            <a:ext cx="2834640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DAY 2 //</a:t>
            </a:r>
            <a:r>
              <a:rPr lang="en-GB" sz="88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0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Upcycling Hard to Recycle Plastics and Old Newspaper from Bottom 40 (B40) community groups</a:t>
            </a:r>
            <a:endParaRPr lang="en-GB" sz="6000" dirty="0"/>
          </a:p>
          <a:p>
            <a:pPr algn="r"/>
            <a:endParaRPr lang="pt-PT" sz="8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44345CA6-B048-A387-51F4-20B02B4D87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2" b="8448"/>
          <a:stretch/>
        </p:blipFill>
        <p:spPr>
          <a:xfrm>
            <a:off x="625474" y="5792769"/>
            <a:ext cx="7315200" cy="73152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568C2CE-C5C3-A828-D255-74D669FCD5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617" y="5792768"/>
            <a:ext cx="9753600" cy="73152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C0294DE9-91FA-C27B-4315-8BCE97095A6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8594457" y="5792768"/>
            <a:ext cx="7315200" cy="73152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A7DB5F33-2811-1390-185A-1052C4A1046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4" b="13906"/>
          <a:stretch/>
        </p:blipFill>
        <p:spPr>
          <a:xfrm>
            <a:off x="26342190" y="5792769"/>
            <a:ext cx="7315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66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905</TotalTime>
  <Words>1111</Words>
  <Application>Microsoft Office PowerPoint</Application>
  <PresentationFormat>Personalizados</PresentationFormat>
  <Paragraphs>167</Paragraphs>
  <Slides>37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37</vt:i4>
      </vt:variant>
    </vt:vector>
  </HeadingPairs>
  <TitlesOfParts>
    <vt:vector size="46" baseType="lpstr">
      <vt:lpstr>AR JULIAN</vt:lpstr>
      <vt:lpstr>Arial</vt:lpstr>
      <vt:lpstr>Arial</vt:lpstr>
      <vt:lpstr>Arial Nova Cond</vt:lpstr>
      <vt:lpstr>Bahnschrift</vt:lpstr>
      <vt:lpstr>Calibri</vt:lpstr>
      <vt:lpstr>Calibri Light</vt:lpstr>
      <vt:lpstr>Open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eiramaya@gmail.com</dc:creator>
  <cp:lastModifiedBy>Raquel Susana de Sousa Guimarães de Azevedo</cp:lastModifiedBy>
  <cp:revision>37</cp:revision>
  <dcterms:created xsi:type="dcterms:W3CDTF">2023-05-06T06:55:06Z</dcterms:created>
  <dcterms:modified xsi:type="dcterms:W3CDTF">2023-09-15T04:32:56Z</dcterms:modified>
</cp:coreProperties>
</file>