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media/image1.png" ContentType="image/png"/>
  <Override PartName="/ppt/media/image2.png" ContentType="image/png"/>
  <Override PartName="/ppt/media/image17.jpeg" ContentType="image/jpeg"/>
  <Override PartName="/ppt/media/image3.png" ContentType="image/png"/>
  <Override PartName="/ppt/media/image4.png" ContentType="image/png"/>
  <Override PartName="/ppt/media/image21.png" ContentType="image/png"/>
  <Override PartName="/ppt/media/image6.jpeg" ContentType="image/jpeg"/>
  <Override PartName="/ppt/media/image5.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jpeg" ContentType="image/jpeg"/>
  <Override PartName="/ppt/media/image19.png" ContentType="image/png"/>
  <Override PartName="/ppt/media/image14.jpeg" ContentType="image/jpeg"/>
  <Override PartName="/ppt/media/image29.png" ContentType="image/png"/>
  <Override PartName="/ppt/media/image15.jpeg" ContentType="image/jpeg"/>
  <Override PartName="/ppt/media/image39.png" ContentType="image/png"/>
  <Override PartName="/ppt/media/image16.jpeg" ContentType="image/jpeg"/>
  <Override PartName="/ppt/media/image18.png" ContentType="image/png"/>
  <Override PartName="/ppt/media/image20.png" ContentType="image/png"/>
  <Override PartName="/ppt/media/image22.jpeg" ContentType="image/jpe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30.png" ContentType="image/png"/>
  <Override PartName="/ppt/media/image31.png" ContentType="image/png"/>
  <Override PartName="/ppt/media/image32.png" ContentType="image/png"/>
  <Override PartName="/ppt/media/image33.jpeg" ContentType="image/jpe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1876320" y="1122480"/>
            <a:ext cx="8791200" cy="2387160"/>
          </a:xfrm>
          <a:prstGeom prst="rect">
            <a:avLst/>
          </a:prstGeom>
        </p:spPr>
        <p:txBody>
          <a:bodyPr lIns="0" rIns="0" tIns="0" bIns="0" anchor="ctr">
            <a:noAutofit/>
          </a:bodyPr>
          <a:p>
            <a:endParaRPr b="0" lang="en-US" sz="1800" spc="-1" strike="noStrike">
              <a:solidFill>
                <a:srgbClr val="ffffff"/>
              </a:solidFill>
              <a:latin typeface="Tw Cen MT"/>
            </a:endParaRPr>
          </a:p>
        </p:txBody>
      </p:sp>
      <p:sp>
        <p:nvSpPr>
          <p:cNvPr id="124"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25"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1876320" y="1122480"/>
            <a:ext cx="8791200" cy="2387160"/>
          </a:xfrm>
          <a:prstGeom prst="rect">
            <a:avLst/>
          </a:prstGeom>
        </p:spPr>
        <p:txBody>
          <a:bodyPr lIns="0" rIns="0" tIns="0" bIns="0" anchor="ctr">
            <a:noAutofit/>
          </a:bodyPr>
          <a:p>
            <a:endParaRPr b="0" lang="en-US" sz="1800" spc="-1" strike="noStrike">
              <a:solidFill>
                <a:srgbClr val="ffffff"/>
              </a:solidFill>
              <a:latin typeface="Tw Cen MT"/>
            </a:endParaRPr>
          </a:p>
        </p:txBody>
      </p:sp>
      <p:sp>
        <p:nvSpPr>
          <p:cNvPr id="12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2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2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30"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876320" y="1122480"/>
            <a:ext cx="8791200" cy="2387160"/>
          </a:xfrm>
          <a:prstGeom prst="rect">
            <a:avLst/>
          </a:prstGeom>
        </p:spPr>
        <p:txBody>
          <a:bodyPr lIns="0" rIns="0" tIns="0" bIns="0" anchor="ctr">
            <a:noAutofit/>
          </a:bodyPr>
          <a:p>
            <a:endParaRPr b="0" lang="en-US" sz="1800" spc="-1" strike="noStrike">
              <a:solidFill>
                <a:srgbClr val="ffffff"/>
              </a:solidFill>
              <a:latin typeface="Tw Cen MT"/>
            </a:endParaRPr>
          </a:p>
        </p:txBody>
      </p:sp>
      <p:sp>
        <p:nvSpPr>
          <p:cNvPr id="132"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33"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34"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35"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36"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37"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1876320" y="1122480"/>
            <a:ext cx="8791200" cy="2387160"/>
          </a:xfrm>
          <a:prstGeom prst="rect">
            <a:avLst/>
          </a:prstGeom>
        </p:spPr>
        <p:txBody>
          <a:bodyPr lIns="0" rIns="0" tIns="0" bIns="0" anchor="ctr">
            <a:noAutofit/>
          </a:bodyPr>
          <a:p>
            <a:endParaRPr b="0" lang="en-US" sz="1800" spc="-1" strike="noStrike">
              <a:solidFill>
                <a:srgbClr val="ffffff"/>
              </a:solidFill>
              <a:latin typeface="Tw Cen MT"/>
            </a:endParaRPr>
          </a:p>
        </p:txBody>
      </p:sp>
      <p:sp>
        <p:nvSpPr>
          <p:cNvPr id="10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876320" y="1122480"/>
            <a:ext cx="8791200" cy="2387160"/>
          </a:xfrm>
          <a:prstGeom prst="rect">
            <a:avLst/>
          </a:prstGeom>
        </p:spPr>
        <p:txBody>
          <a:bodyPr lIns="0" rIns="0" tIns="0" bIns="0" anchor="ctr">
            <a:noAutofit/>
          </a:bodyPr>
          <a:p>
            <a:endParaRPr b="0" lang="en-US" sz="1800" spc="-1" strike="noStrike">
              <a:solidFill>
                <a:srgbClr val="ffffff"/>
              </a:solidFill>
              <a:latin typeface="Tw Cen MT"/>
            </a:endParaRPr>
          </a:p>
        </p:txBody>
      </p:sp>
      <p:sp>
        <p:nvSpPr>
          <p:cNvPr id="105"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1876320" y="1122480"/>
            <a:ext cx="8791200" cy="2387160"/>
          </a:xfrm>
          <a:prstGeom prst="rect">
            <a:avLst/>
          </a:prstGeom>
        </p:spPr>
        <p:txBody>
          <a:bodyPr lIns="0" rIns="0" tIns="0" bIns="0" anchor="ctr">
            <a:noAutofit/>
          </a:bodyPr>
          <a:p>
            <a:endParaRPr b="0" lang="en-US" sz="1800" spc="-1" strike="noStrike">
              <a:solidFill>
                <a:srgbClr val="ffffff"/>
              </a:solidFill>
              <a:latin typeface="Tw Cen MT"/>
            </a:endParaRPr>
          </a:p>
        </p:txBody>
      </p:sp>
      <p:sp>
        <p:nvSpPr>
          <p:cNvPr id="10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0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1876320" y="1122480"/>
            <a:ext cx="8791200" cy="2387160"/>
          </a:xfrm>
          <a:prstGeom prst="rect">
            <a:avLst/>
          </a:prstGeom>
        </p:spPr>
        <p:txBody>
          <a:bodyPr lIns="0" rIns="0" tIns="0" bIns="0" anchor="ctr">
            <a:noAutofit/>
          </a:bodyPr>
          <a:p>
            <a:endParaRPr b="0" lang="en-US" sz="1800" spc="-1" strike="noStrike">
              <a:solidFill>
                <a:srgbClr val="ffffff"/>
              </a:solidFill>
              <a:latin typeface="Tw Cen M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1876320" y="1122480"/>
            <a:ext cx="8791200" cy="1106676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876320" y="1122480"/>
            <a:ext cx="8791200" cy="2387160"/>
          </a:xfrm>
          <a:prstGeom prst="rect">
            <a:avLst/>
          </a:prstGeom>
        </p:spPr>
        <p:txBody>
          <a:bodyPr lIns="0" rIns="0" tIns="0" bIns="0" anchor="ctr">
            <a:noAutofit/>
          </a:bodyPr>
          <a:p>
            <a:endParaRPr b="0" lang="en-US" sz="1800" spc="-1" strike="noStrike">
              <a:solidFill>
                <a:srgbClr val="ffffff"/>
              </a:solidFill>
              <a:latin typeface="Tw Cen MT"/>
            </a:endParaRPr>
          </a:p>
        </p:txBody>
      </p:sp>
      <p:sp>
        <p:nvSpPr>
          <p:cNvPr id="11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1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1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876320" y="1122480"/>
            <a:ext cx="8791200" cy="2387160"/>
          </a:xfrm>
          <a:prstGeom prst="rect">
            <a:avLst/>
          </a:prstGeom>
        </p:spPr>
        <p:txBody>
          <a:bodyPr lIns="0" rIns="0" tIns="0" bIns="0" anchor="ctr">
            <a:noAutofit/>
          </a:bodyPr>
          <a:p>
            <a:endParaRPr b="0" lang="en-US" sz="1800" spc="-1" strike="noStrike">
              <a:solidFill>
                <a:srgbClr val="ffffff"/>
              </a:solidFill>
              <a:latin typeface="Tw Cen MT"/>
            </a:endParaRPr>
          </a:p>
        </p:txBody>
      </p:sp>
      <p:sp>
        <p:nvSpPr>
          <p:cNvPr id="11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1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18"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1876320" y="1122480"/>
            <a:ext cx="8791200" cy="2387160"/>
          </a:xfrm>
          <a:prstGeom prst="rect">
            <a:avLst/>
          </a:prstGeom>
        </p:spPr>
        <p:txBody>
          <a:bodyPr lIns="0" rIns="0" tIns="0" bIns="0" anchor="ctr">
            <a:noAutofit/>
          </a:bodyPr>
          <a:p>
            <a:endParaRPr b="0" lang="en-US" sz="1800" spc="-1" strike="noStrike">
              <a:solidFill>
                <a:srgbClr val="ffffff"/>
              </a:solidFill>
              <a:latin typeface="Tw Cen MT"/>
            </a:endParaRPr>
          </a:p>
        </p:txBody>
      </p:sp>
      <p:sp>
        <p:nvSpPr>
          <p:cNvPr id="12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2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22"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0" name="Picture 2" descr="\\DROBO-FS\QuickDrops\JB\PPTX NG\Droplets\LightingOverlay.png"/>
          <p:cNvPicPr/>
          <p:nvPr/>
        </p:nvPicPr>
        <p:blipFill>
          <a:blip r:embed="rId3">
            <a:alphaModFix amt="30000"/>
          </a:blip>
          <a:stretch/>
        </p:blipFill>
        <p:spPr>
          <a:xfrm>
            <a:off x="0" y="0"/>
            <a:ext cx="12191760" cy="6857640"/>
          </a:xfrm>
          <a:prstGeom prst="rect">
            <a:avLst/>
          </a:prstGeom>
          <a:ln w="0">
            <a:noFill/>
          </a:ln>
        </p:spPr>
      </p:pic>
      <p:grpSp>
        <p:nvGrpSpPr>
          <p:cNvPr id="1" name="Group 1"/>
          <p:cNvGrpSpPr/>
          <p:nvPr/>
        </p:nvGrpSpPr>
        <p:grpSpPr>
          <a:xfrm>
            <a:off x="-14400" y="0"/>
            <a:ext cx="12053520" cy="6857640"/>
            <a:chOff x="-14400" y="0"/>
            <a:chExt cx="12053520" cy="6857640"/>
          </a:xfrm>
        </p:grpSpPr>
        <p:grpSp>
          <p:nvGrpSpPr>
            <p:cNvPr id="2" name="Group 2"/>
            <p:cNvGrpSpPr/>
            <p:nvPr/>
          </p:nvGrpSpPr>
          <p:grpSpPr>
            <a:xfrm>
              <a:off x="-14400" y="0"/>
              <a:ext cx="1220760" cy="6857640"/>
              <a:chOff x="-14400" y="0"/>
              <a:chExt cx="1220760" cy="6857640"/>
            </a:xfrm>
          </p:grpSpPr>
          <p:sp>
            <p:nvSpPr>
              <p:cNvPr id="3" name="CustomShape 3"/>
              <p:cNvSpPr/>
              <p:nvPr/>
            </p:nvSpPr>
            <p:spPr>
              <a:xfrm>
                <a:off x="114480" y="4680"/>
                <a:ext cx="23400" cy="2180880"/>
              </a:xfrm>
              <a:prstGeom prst="rect">
                <a:avLst/>
              </a:prstGeom>
              <a:gradFill rotWithShape="0">
                <a:gsLst>
                  <a:gs pos="0">
                    <a:srgbClr val="82ffff"/>
                  </a:gs>
                  <a:gs pos="100000">
                    <a:srgbClr val="3d97de"/>
                  </a:gs>
                </a:gsLst>
                <a:lin ang="5400000"/>
              </a:gradFill>
              <a:ln w="0">
                <a:noFill/>
              </a:ln>
            </p:spPr>
            <p:style>
              <a:lnRef idx="0"/>
              <a:fillRef idx="0"/>
              <a:effectRef idx="0"/>
              <a:fontRef idx="minor"/>
            </p:style>
          </p:sp>
          <p:sp>
            <p:nvSpPr>
              <p:cNvPr id="4" name="CustomShape 4"/>
              <p:cNvSpPr/>
              <p:nvPr/>
            </p:nvSpPr>
            <p:spPr>
              <a:xfrm>
                <a:off x="33480" y="217656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5" name="CustomShape 5"/>
              <p:cNvSpPr/>
              <p:nvPr/>
            </p:nvSpPr>
            <p:spPr>
              <a:xfrm>
                <a:off x="28440" y="402120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6" name="CustomShape 6"/>
              <p:cNvSpPr/>
              <p:nvPr/>
            </p:nvSpPr>
            <p:spPr>
              <a:xfrm>
                <a:off x="200160" y="4680"/>
                <a:ext cx="369360" cy="1810800"/>
              </a:xfrm>
              <a:custGeom>
                <a:avLst/>
                <a:gdLst/>
                <a:ahLst/>
                <a:rect l="l" t="t" r="r" b="b"/>
                <a:pathLst>
                  <a:path w="233" h="1141">
                    <a:moveTo>
                      <a:pt x="218" y="1141"/>
                    </a:moveTo>
                    <a:lnTo>
                      <a:pt x="0" y="626"/>
                    </a:lnTo>
                    <a:lnTo>
                      <a:pt x="0" y="0"/>
                    </a:lnTo>
                    <a:lnTo>
                      <a:pt x="15" y="0"/>
                    </a:lnTo>
                    <a:lnTo>
                      <a:pt x="15" y="623"/>
                    </a:lnTo>
                    <a:lnTo>
                      <a:pt x="233" y="1135"/>
                    </a:lnTo>
                    <a:lnTo>
                      <a:pt x="218" y="1141"/>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7" name="CustomShape 7"/>
              <p:cNvSpPr/>
              <p:nvPr/>
            </p:nvSpPr>
            <p:spPr>
              <a:xfrm>
                <a:off x="503280" y="1801800"/>
                <a:ext cx="190080" cy="188640"/>
              </a:xfrm>
              <a:custGeom>
                <a:avLst/>
                <a:gdLst/>
                <a:ahLst/>
                <a:rect l="l" t="t"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8" name="CustomShape 8"/>
              <p:cNvSpPr/>
              <p:nvPr/>
            </p:nvSpPr>
            <p:spPr>
              <a:xfrm>
                <a:off x="285840" y="4680"/>
                <a:ext cx="369360" cy="1429920"/>
              </a:xfrm>
              <a:custGeom>
                <a:avLst/>
                <a:gdLst/>
                <a:ahLst/>
                <a:rect l="l" t="t" r="r" b="b"/>
                <a:pathLst>
                  <a:path w="233" h="901">
                    <a:moveTo>
                      <a:pt x="221" y="901"/>
                    </a:moveTo>
                    <a:lnTo>
                      <a:pt x="0" y="383"/>
                    </a:lnTo>
                    <a:lnTo>
                      <a:pt x="0" y="0"/>
                    </a:lnTo>
                    <a:lnTo>
                      <a:pt x="18" y="0"/>
                    </a:lnTo>
                    <a:lnTo>
                      <a:pt x="18" y="380"/>
                    </a:lnTo>
                    <a:lnTo>
                      <a:pt x="233" y="895"/>
                    </a:lnTo>
                    <a:lnTo>
                      <a:pt x="221" y="901"/>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9" name="CustomShape 9"/>
              <p:cNvSpPr/>
              <p:nvPr/>
            </p:nvSpPr>
            <p:spPr>
              <a:xfrm>
                <a:off x="546120" y="0"/>
                <a:ext cx="151920" cy="912600"/>
              </a:xfrm>
              <a:custGeom>
                <a:avLst/>
                <a:gdLst/>
                <a:ahLst/>
                <a:rect l="l" t="t" r="r" b="b"/>
                <a:pathLst>
                  <a:path w="96" h="575">
                    <a:moveTo>
                      <a:pt x="96" y="575"/>
                    </a:moveTo>
                    <a:lnTo>
                      <a:pt x="78" y="575"/>
                    </a:lnTo>
                    <a:lnTo>
                      <a:pt x="78" y="192"/>
                    </a:lnTo>
                    <a:lnTo>
                      <a:pt x="0" y="6"/>
                    </a:lnTo>
                    <a:lnTo>
                      <a:pt x="15" y="0"/>
                    </a:lnTo>
                    <a:lnTo>
                      <a:pt x="96" y="189"/>
                    </a:lnTo>
                    <a:lnTo>
                      <a:pt x="96" y="575"/>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10" name="CustomShape 10"/>
              <p:cNvSpPr/>
              <p:nvPr/>
            </p:nvSpPr>
            <p:spPr>
              <a:xfrm>
                <a:off x="588960" y="1420920"/>
                <a:ext cx="190080" cy="190080"/>
              </a:xfrm>
              <a:custGeom>
                <a:avLst/>
                <a:gdLst/>
                <a:ahLst/>
                <a:rect l="l" t="t"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11" name="CustomShape 11"/>
              <p:cNvSpPr/>
              <p:nvPr/>
            </p:nvSpPr>
            <p:spPr>
              <a:xfrm>
                <a:off x="588960" y="9032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12" name="CustomShape 12"/>
              <p:cNvSpPr/>
              <p:nvPr/>
            </p:nvSpPr>
            <p:spPr>
              <a:xfrm>
                <a:off x="641520" y="0"/>
                <a:ext cx="421920" cy="526680"/>
              </a:xfrm>
              <a:custGeom>
                <a:avLst/>
                <a:gdLst/>
                <a:ahLst/>
                <a:rect l="l" t="t" r="r" b="b"/>
                <a:pathLst>
                  <a:path w="266" h="332">
                    <a:moveTo>
                      <a:pt x="257" y="332"/>
                    </a:moveTo>
                    <a:lnTo>
                      <a:pt x="48" y="123"/>
                    </a:lnTo>
                    <a:lnTo>
                      <a:pt x="0" y="6"/>
                    </a:lnTo>
                    <a:lnTo>
                      <a:pt x="15" y="0"/>
                    </a:lnTo>
                    <a:lnTo>
                      <a:pt x="63" y="114"/>
                    </a:lnTo>
                    <a:lnTo>
                      <a:pt x="266" y="320"/>
                    </a:lnTo>
                    <a:lnTo>
                      <a:pt x="257" y="332"/>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13" name="CustomShape 13"/>
              <p:cNvSpPr/>
              <p:nvPr/>
            </p:nvSpPr>
            <p:spPr>
              <a:xfrm>
                <a:off x="1020600" y="488880"/>
                <a:ext cx="161640" cy="147240"/>
              </a:xfrm>
              <a:custGeom>
                <a:avLst/>
                <a:gdLst/>
                <a:ahLst/>
                <a:rect l="l" t="t"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14" name="Freeform 14"/>
              <p:cNvSpPr/>
              <p:nvPr/>
            </p:nvSpPr>
            <p:spPr>
              <a:xfrm>
                <a:off x="-4680" y="9360"/>
                <a:ext cx="360" cy="360"/>
              </a:xfrm>
              <a:custGeom>
                <a:avLst/>
                <a:gdLst/>
                <a:ahLst/>
                <a:rect l="0" t="0" r="r" b="b"/>
                <a:pathLst>
                  <a:path w="1" h="1">
                    <a:moveTo>
                      <a:pt x="0" y="0"/>
                    </a:moveTo>
                    <a:lnTo>
                      <a:pt x="0" y="0"/>
                    </a:lnTo>
                  </a:path>
                </a:pathLst>
              </a:custGeom>
              <a:ln w="15">
                <a:solidFill>
                  <a:srgbClr val="ffffff"/>
                </a:solidFill>
              </a:ln>
            </p:spPr>
          </p:sp>
          <p:sp>
            <p:nvSpPr>
              <p:cNvPr id="15" name="CustomShape 15"/>
              <p:cNvSpPr/>
              <p:nvPr/>
            </p:nvSpPr>
            <p:spPr>
              <a:xfrm>
                <a:off x="9360" y="1801800"/>
                <a:ext cx="123480" cy="126720"/>
              </a:xfrm>
              <a:custGeom>
                <a:avLst/>
                <a:gdLst/>
                <a:ahLst/>
                <a:rect l="l" t="t" r="r" b="b"/>
                <a:pathLst>
                  <a:path w="78" h="80">
                    <a:moveTo>
                      <a:pt x="6" y="80"/>
                    </a:moveTo>
                    <a:lnTo>
                      <a:pt x="0" y="71"/>
                    </a:lnTo>
                    <a:lnTo>
                      <a:pt x="69" y="0"/>
                    </a:lnTo>
                    <a:lnTo>
                      <a:pt x="78" y="9"/>
                    </a:lnTo>
                    <a:lnTo>
                      <a:pt x="6" y="80"/>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16" name="CustomShape 16"/>
              <p:cNvSpPr/>
              <p:nvPr/>
            </p:nvSpPr>
            <p:spPr>
              <a:xfrm>
                <a:off x="-9360" y="3549600"/>
                <a:ext cx="147240" cy="480600"/>
              </a:xfrm>
              <a:custGeom>
                <a:avLst/>
                <a:gdLst/>
                <a:ahLst/>
                <a:rect l="l" t="t" r="r" b="b"/>
                <a:pathLst>
                  <a:path w="93" h="303">
                    <a:moveTo>
                      <a:pt x="93" y="303"/>
                    </a:moveTo>
                    <a:lnTo>
                      <a:pt x="78" y="303"/>
                    </a:lnTo>
                    <a:lnTo>
                      <a:pt x="78" y="78"/>
                    </a:lnTo>
                    <a:lnTo>
                      <a:pt x="0" y="12"/>
                    </a:lnTo>
                    <a:lnTo>
                      <a:pt x="12" y="0"/>
                    </a:lnTo>
                    <a:lnTo>
                      <a:pt x="93" y="69"/>
                    </a:lnTo>
                    <a:lnTo>
                      <a:pt x="93" y="303"/>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17" name="CustomShape 17"/>
              <p:cNvSpPr/>
              <p:nvPr/>
            </p:nvSpPr>
            <p:spPr>
              <a:xfrm>
                <a:off x="128520" y="1382760"/>
                <a:ext cx="142560" cy="475920"/>
              </a:xfrm>
              <a:custGeom>
                <a:avLst/>
                <a:gdLst/>
                <a:ahLst/>
                <a:rect l="l" t="t" r="r" b="b"/>
                <a:pathLst>
                  <a:path w="90" h="300">
                    <a:moveTo>
                      <a:pt x="90" y="300"/>
                    </a:moveTo>
                    <a:lnTo>
                      <a:pt x="78" y="300"/>
                    </a:lnTo>
                    <a:lnTo>
                      <a:pt x="78" y="84"/>
                    </a:lnTo>
                    <a:lnTo>
                      <a:pt x="0" y="9"/>
                    </a:lnTo>
                    <a:lnTo>
                      <a:pt x="9" y="0"/>
                    </a:lnTo>
                    <a:lnTo>
                      <a:pt x="90" y="81"/>
                    </a:lnTo>
                    <a:lnTo>
                      <a:pt x="90" y="300"/>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18" name="CustomShape 18"/>
              <p:cNvSpPr/>
              <p:nvPr/>
            </p:nvSpPr>
            <p:spPr>
              <a:xfrm>
                <a:off x="204840" y="1849320"/>
                <a:ext cx="114120" cy="107640"/>
              </a:xfrm>
              <a:custGeom>
                <a:avLst/>
                <a:gdLst/>
                <a:ahLst/>
                <a:rect l="l" t="t"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19" name="CustomShape 19"/>
              <p:cNvSpPr/>
              <p:nvPr/>
            </p:nvSpPr>
            <p:spPr>
              <a:xfrm>
                <a:off x="133200" y="4662360"/>
                <a:ext cx="23400" cy="2180880"/>
              </a:xfrm>
              <a:prstGeom prst="rect">
                <a:avLst/>
              </a:prstGeom>
              <a:gradFill rotWithShape="0">
                <a:gsLst>
                  <a:gs pos="0">
                    <a:srgbClr val="82ffff"/>
                  </a:gs>
                  <a:gs pos="100000">
                    <a:srgbClr val="3d97de"/>
                  </a:gs>
                </a:gsLst>
                <a:lin ang="5400000"/>
              </a:gradFill>
              <a:ln w="0">
                <a:noFill/>
              </a:ln>
            </p:spPr>
            <p:style>
              <a:lnRef idx="0"/>
              <a:fillRef idx="0"/>
              <a:effectRef idx="0"/>
              <a:fontRef idx="minor"/>
            </p:style>
          </p:sp>
          <p:sp>
            <p:nvSpPr>
              <p:cNvPr id="20" name="CustomShape 20"/>
              <p:cNvSpPr/>
              <p:nvPr/>
            </p:nvSpPr>
            <p:spPr>
              <a:xfrm>
                <a:off x="223920" y="5041800"/>
                <a:ext cx="369360" cy="1801440"/>
              </a:xfrm>
              <a:custGeom>
                <a:avLst/>
                <a:gdLst/>
                <a:ahLst/>
                <a:rect l="l" t="t" r="r" b="b"/>
                <a:pathLst>
                  <a:path w="233" h="1135">
                    <a:moveTo>
                      <a:pt x="15" y="1135"/>
                    </a:moveTo>
                    <a:lnTo>
                      <a:pt x="0" y="1135"/>
                    </a:lnTo>
                    <a:lnTo>
                      <a:pt x="0" y="515"/>
                    </a:lnTo>
                    <a:lnTo>
                      <a:pt x="0" y="512"/>
                    </a:lnTo>
                    <a:lnTo>
                      <a:pt x="218" y="0"/>
                    </a:lnTo>
                    <a:lnTo>
                      <a:pt x="233" y="6"/>
                    </a:lnTo>
                    <a:lnTo>
                      <a:pt x="15" y="518"/>
                    </a:lnTo>
                    <a:lnTo>
                      <a:pt x="15" y="1135"/>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21" name="CustomShape 21"/>
              <p:cNvSpPr/>
              <p:nvPr/>
            </p:nvSpPr>
            <p:spPr>
              <a:xfrm>
                <a:off x="52560" y="44816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22" name="CustomShape 22"/>
              <p:cNvSpPr/>
              <p:nvPr/>
            </p:nvSpPr>
            <p:spPr>
              <a:xfrm>
                <a:off x="-14400" y="5627520"/>
                <a:ext cx="85320" cy="1215720"/>
              </a:xfrm>
              <a:custGeom>
                <a:avLst/>
                <a:gdLst/>
                <a:ahLst/>
                <a:rect l="l" t="t" r="r" b="b"/>
                <a:pathLst>
                  <a:path w="54" h="766">
                    <a:moveTo>
                      <a:pt x="54" y="766"/>
                    </a:moveTo>
                    <a:lnTo>
                      <a:pt x="36" y="766"/>
                    </a:lnTo>
                    <a:lnTo>
                      <a:pt x="36" y="149"/>
                    </a:lnTo>
                    <a:lnTo>
                      <a:pt x="0" y="3"/>
                    </a:lnTo>
                    <a:lnTo>
                      <a:pt x="18" y="0"/>
                    </a:lnTo>
                    <a:lnTo>
                      <a:pt x="54" y="146"/>
                    </a:lnTo>
                    <a:lnTo>
                      <a:pt x="54" y="766"/>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23" name="CustomShape 23"/>
              <p:cNvSpPr/>
              <p:nvPr/>
            </p:nvSpPr>
            <p:spPr>
              <a:xfrm>
                <a:off x="527040" y="486720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24" name="CustomShape 24"/>
              <p:cNvSpPr/>
              <p:nvPr/>
            </p:nvSpPr>
            <p:spPr>
              <a:xfrm>
                <a:off x="309600" y="5423040"/>
                <a:ext cx="374400" cy="1425240"/>
              </a:xfrm>
              <a:custGeom>
                <a:avLst/>
                <a:gdLst/>
                <a:ahLst/>
                <a:rect l="l" t="t" r="r" b="b"/>
                <a:pathLst>
                  <a:path w="236" h="898">
                    <a:moveTo>
                      <a:pt x="18" y="898"/>
                    </a:moveTo>
                    <a:lnTo>
                      <a:pt x="0" y="898"/>
                    </a:lnTo>
                    <a:lnTo>
                      <a:pt x="0" y="515"/>
                    </a:lnTo>
                    <a:lnTo>
                      <a:pt x="3" y="512"/>
                    </a:lnTo>
                    <a:lnTo>
                      <a:pt x="221" y="0"/>
                    </a:lnTo>
                    <a:lnTo>
                      <a:pt x="236" y="6"/>
                    </a:lnTo>
                    <a:lnTo>
                      <a:pt x="18" y="518"/>
                    </a:lnTo>
                    <a:lnTo>
                      <a:pt x="18" y="898"/>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25" name="CustomShape 25"/>
              <p:cNvSpPr/>
              <p:nvPr/>
            </p:nvSpPr>
            <p:spPr>
              <a:xfrm>
                <a:off x="569880" y="5945040"/>
                <a:ext cx="151920" cy="912600"/>
              </a:xfrm>
              <a:custGeom>
                <a:avLst/>
                <a:gdLst/>
                <a:ahLst/>
                <a:rect l="l" t="t" r="r" b="b"/>
                <a:pathLst>
                  <a:path w="96" h="575">
                    <a:moveTo>
                      <a:pt x="15" y="575"/>
                    </a:moveTo>
                    <a:lnTo>
                      <a:pt x="0" y="569"/>
                    </a:lnTo>
                    <a:lnTo>
                      <a:pt x="81" y="383"/>
                    </a:lnTo>
                    <a:lnTo>
                      <a:pt x="81" y="0"/>
                    </a:lnTo>
                    <a:lnTo>
                      <a:pt x="96" y="0"/>
                    </a:lnTo>
                    <a:lnTo>
                      <a:pt x="96" y="386"/>
                    </a:lnTo>
                    <a:lnTo>
                      <a:pt x="15" y="575"/>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26" name="CustomShape 26"/>
              <p:cNvSpPr/>
              <p:nvPr/>
            </p:nvSpPr>
            <p:spPr>
              <a:xfrm>
                <a:off x="612720" y="52466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27" name="CustomShape 27"/>
              <p:cNvSpPr/>
              <p:nvPr/>
            </p:nvSpPr>
            <p:spPr>
              <a:xfrm>
                <a:off x="612720" y="576432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28" name="CustomShape 28"/>
              <p:cNvSpPr/>
              <p:nvPr/>
            </p:nvSpPr>
            <p:spPr>
              <a:xfrm>
                <a:off x="669960" y="6330960"/>
                <a:ext cx="417240" cy="517320"/>
              </a:xfrm>
              <a:custGeom>
                <a:avLst/>
                <a:gdLst/>
                <a:ahLst/>
                <a:rect l="l" t="t" r="r" b="b"/>
                <a:pathLst>
                  <a:path w="263" h="326">
                    <a:moveTo>
                      <a:pt x="15" y="326"/>
                    </a:moveTo>
                    <a:lnTo>
                      <a:pt x="0" y="320"/>
                    </a:lnTo>
                    <a:lnTo>
                      <a:pt x="45" y="206"/>
                    </a:lnTo>
                    <a:lnTo>
                      <a:pt x="48" y="206"/>
                    </a:lnTo>
                    <a:lnTo>
                      <a:pt x="254" y="0"/>
                    </a:lnTo>
                    <a:lnTo>
                      <a:pt x="263" y="12"/>
                    </a:lnTo>
                    <a:lnTo>
                      <a:pt x="60" y="215"/>
                    </a:lnTo>
                    <a:lnTo>
                      <a:pt x="15" y="326"/>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29" name="CustomShape 29"/>
              <p:cNvSpPr/>
              <p:nvPr/>
            </p:nvSpPr>
            <p:spPr>
              <a:xfrm>
                <a:off x="1049400" y="6221520"/>
                <a:ext cx="156960" cy="147240"/>
              </a:xfrm>
              <a:custGeom>
                <a:avLst/>
                <a:gdLst/>
                <a:ahLst/>
                <a:rect l="l" t="t"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grpSp>
        <p:grpSp>
          <p:nvGrpSpPr>
            <p:cNvPr id="30" name="Group 30"/>
            <p:cNvGrpSpPr/>
            <p:nvPr/>
          </p:nvGrpSpPr>
          <p:grpSpPr>
            <a:xfrm>
              <a:off x="11364840" y="0"/>
              <a:ext cx="674280" cy="6848280"/>
              <a:chOff x="11364840" y="0"/>
              <a:chExt cx="674280" cy="6848280"/>
            </a:xfrm>
          </p:grpSpPr>
          <p:sp>
            <p:nvSpPr>
              <p:cNvPr id="31" name="CustomShape 31"/>
              <p:cNvSpPr/>
              <p:nvPr/>
            </p:nvSpPr>
            <p:spPr>
              <a:xfrm>
                <a:off x="11484000" y="0"/>
                <a:ext cx="417240" cy="512280"/>
              </a:xfrm>
              <a:custGeom>
                <a:avLst/>
                <a:gdLst/>
                <a:ahLst/>
                <a:rect l="l" t="t" r="r" b="b"/>
                <a:pathLst>
                  <a:path w="263" h="323">
                    <a:moveTo>
                      <a:pt x="12" y="323"/>
                    </a:moveTo>
                    <a:lnTo>
                      <a:pt x="0" y="314"/>
                    </a:lnTo>
                    <a:lnTo>
                      <a:pt x="203" y="108"/>
                    </a:lnTo>
                    <a:lnTo>
                      <a:pt x="248" y="0"/>
                    </a:lnTo>
                    <a:lnTo>
                      <a:pt x="263" y="6"/>
                    </a:lnTo>
                    <a:lnTo>
                      <a:pt x="218" y="117"/>
                    </a:lnTo>
                    <a:lnTo>
                      <a:pt x="218" y="117"/>
                    </a:lnTo>
                    <a:lnTo>
                      <a:pt x="12" y="323"/>
                    </a:lnTo>
                    <a:close/>
                  </a:path>
                </a:pathLst>
              </a:custGeom>
              <a:gradFill rotWithShape="0">
                <a:gsLst>
                  <a:gs pos="0">
                    <a:srgbClr val="82ffff">
                      <a:alpha val="80000"/>
                    </a:srgbClr>
                  </a:gs>
                  <a:gs pos="100000">
                    <a:srgbClr val="3d97de">
                      <a:alpha val="60000"/>
                    </a:srgbClr>
                  </a:gs>
                </a:gsLst>
                <a:lin ang="5400000"/>
              </a:gradFill>
              <a:ln w="0">
                <a:noFill/>
              </a:ln>
            </p:spPr>
            <p:style>
              <a:lnRef idx="0"/>
              <a:fillRef idx="0"/>
              <a:effectRef idx="0"/>
              <a:fontRef idx="minor"/>
            </p:style>
          </p:sp>
          <p:sp>
            <p:nvSpPr>
              <p:cNvPr id="32" name="CustomShape 32"/>
              <p:cNvSpPr/>
              <p:nvPr/>
            </p:nvSpPr>
            <p:spPr>
              <a:xfrm>
                <a:off x="11364840" y="474840"/>
                <a:ext cx="156960" cy="151920"/>
              </a:xfrm>
              <a:custGeom>
                <a:avLst/>
                <a:gdLst/>
                <a:ahLst/>
                <a:rect l="l" t="t"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rotWithShape="0">
                <a:gsLst>
                  <a:gs pos="0">
                    <a:srgbClr val="82ffff">
                      <a:alpha val="80000"/>
                    </a:srgbClr>
                  </a:gs>
                  <a:gs pos="100000">
                    <a:srgbClr val="3d97de">
                      <a:alpha val="60000"/>
                    </a:srgbClr>
                  </a:gs>
                </a:gsLst>
                <a:lin ang="5400000"/>
              </a:gradFill>
              <a:ln w="0">
                <a:noFill/>
              </a:ln>
            </p:spPr>
            <p:style>
              <a:lnRef idx="0"/>
              <a:fillRef idx="0"/>
              <a:effectRef idx="0"/>
              <a:fontRef idx="minor"/>
            </p:style>
          </p:sp>
          <p:sp>
            <p:nvSpPr>
              <p:cNvPr id="33" name="CustomShape 33"/>
              <p:cNvSpPr/>
              <p:nvPr/>
            </p:nvSpPr>
            <p:spPr>
              <a:xfrm>
                <a:off x="11631600" y="1539720"/>
                <a:ext cx="18864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alpha val="80000"/>
                    </a:srgbClr>
                  </a:gs>
                  <a:gs pos="100000">
                    <a:srgbClr val="3d97de">
                      <a:alpha val="60000"/>
                    </a:srgbClr>
                  </a:gs>
                </a:gsLst>
                <a:lin ang="5400000"/>
              </a:gradFill>
              <a:ln w="0">
                <a:noFill/>
              </a:ln>
            </p:spPr>
            <p:style>
              <a:lnRef idx="0"/>
              <a:fillRef idx="0"/>
              <a:effectRef idx="0"/>
              <a:fontRef idx="minor"/>
            </p:style>
          </p:sp>
          <p:sp>
            <p:nvSpPr>
              <p:cNvPr id="34" name="CustomShape 34"/>
              <p:cNvSpPr/>
              <p:nvPr/>
            </p:nvSpPr>
            <p:spPr>
              <a:xfrm>
                <a:off x="11531520" y="5694480"/>
                <a:ext cx="298080" cy="1153800"/>
              </a:xfrm>
              <a:custGeom>
                <a:avLst/>
                <a:gdLst/>
                <a:ahLst/>
                <a:rect l="l" t="t" r="r" b="b"/>
                <a:pathLst>
                  <a:path w="188" h="727">
                    <a:moveTo>
                      <a:pt x="15" y="727"/>
                    </a:moveTo>
                    <a:lnTo>
                      <a:pt x="0" y="727"/>
                    </a:lnTo>
                    <a:lnTo>
                      <a:pt x="0" y="407"/>
                    </a:lnTo>
                    <a:lnTo>
                      <a:pt x="0" y="407"/>
                    </a:lnTo>
                    <a:lnTo>
                      <a:pt x="176" y="0"/>
                    </a:lnTo>
                    <a:lnTo>
                      <a:pt x="188" y="6"/>
                    </a:lnTo>
                    <a:lnTo>
                      <a:pt x="15" y="410"/>
                    </a:lnTo>
                    <a:lnTo>
                      <a:pt x="15" y="727"/>
                    </a:lnTo>
                    <a:close/>
                  </a:path>
                </a:pathLst>
              </a:custGeom>
              <a:gradFill rotWithShape="0">
                <a:gsLst>
                  <a:gs pos="0">
                    <a:srgbClr val="82ffff">
                      <a:alpha val="80000"/>
                    </a:srgbClr>
                  </a:gs>
                  <a:gs pos="100000">
                    <a:srgbClr val="3d97de">
                      <a:alpha val="60000"/>
                    </a:srgbClr>
                  </a:gs>
                </a:gsLst>
                <a:lin ang="5400000"/>
              </a:gradFill>
              <a:ln w="0">
                <a:noFill/>
              </a:ln>
            </p:spPr>
            <p:style>
              <a:lnRef idx="0"/>
              <a:fillRef idx="0"/>
              <a:effectRef idx="0"/>
              <a:fontRef idx="minor"/>
            </p:style>
          </p:sp>
          <p:sp>
            <p:nvSpPr>
              <p:cNvPr id="35" name="CustomShape 35"/>
              <p:cNvSpPr/>
              <p:nvPr/>
            </p:nvSpPr>
            <p:spPr>
              <a:xfrm>
                <a:off x="11773080" y="5551560"/>
                <a:ext cx="156960" cy="155160"/>
              </a:xfrm>
              <a:custGeom>
                <a:avLst/>
                <a:gdLst/>
                <a:ahLst/>
                <a:rect l="l" t="t"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rotWithShape="0">
                <a:gsLst>
                  <a:gs pos="0">
                    <a:srgbClr val="82ffff">
                      <a:alpha val="80000"/>
                    </a:srgbClr>
                  </a:gs>
                  <a:gs pos="100000">
                    <a:srgbClr val="3d97de">
                      <a:alpha val="60000"/>
                    </a:srgbClr>
                  </a:gs>
                </a:gsLst>
                <a:lin ang="5400000"/>
              </a:gradFill>
              <a:ln w="0">
                <a:noFill/>
              </a:ln>
            </p:spPr>
            <p:style>
              <a:lnRef idx="0"/>
              <a:fillRef idx="0"/>
              <a:effectRef idx="0"/>
              <a:fontRef idx="minor"/>
            </p:style>
          </p:sp>
          <p:sp>
            <p:nvSpPr>
              <p:cNvPr id="36" name="CustomShape 36"/>
              <p:cNvSpPr/>
              <p:nvPr/>
            </p:nvSpPr>
            <p:spPr>
              <a:xfrm>
                <a:off x="11711160" y="4680"/>
                <a:ext cx="304560" cy="1544400"/>
              </a:xfrm>
              <a:custGeom>
                <a:avLst/>
                <a:gdLst/>
                <a:ahLst/>
                <a:rect l="l" t="t"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adFill rotWithShape="0">
                <a:gsLst>
                  <a:gs pos="0">
                    <a:srgbClr val="82ffff">
                      <a:alpha val="80000"/>
                    </a:srgbClr>
                  </a:gs>
                  <a:gs pos="100000">
                    <a:srgbClr val="3d97de">
                      <a:alpha val="60000"/>
                    </a:srgbClr>
                  </a:gs>
                </a:gsLst>
                <a:lin ang="5400000"/>
              </a:gradFill>
              <a:ln w="0">
                <a:noFill/>
              </a:ln>
            </p:spPr>
            <p:style>
              <a:lnRef idx="0"/>
              <a:fillRef idx="0"/>
              <a:effectRef idx="0"/>
              <a:fontRef idx="minor"/>
            </p:style>
          </p:sp>
          <p:sp>
            <p:nvSpPr>
              <p:cNvPr id="37" name="CustomShape 37"/>
              <p:cNvSpPr/>
              <p:nvPr/>
            </p:nvSpPr>
            <p:spPr>
              <a:xfrm>
                <a:off x="11636280" y="4867200"/>
                <a:ext cx="18864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alpha val="80000"/>
                    </a:srgbClr>
                  </a:gs>
                  <a:gs pos="100000">
                    <a:srgbClr val="3d97de">
                      <a:alpha val="60000"/>
                    </a:srgbClr>
                  </a:gs>
                </a:gsLst>
                <a:lin ang="5400000"/>
              </a:gradFill>
              <a:ln w="0">
                <a:noFill/>
              </a:ln>
            </p:spPr>
            <p:style>
              <a:lnRef idx="0"/>
              <a:fillRef idx="0"/>
              <a:effectRef idx="0"/>
              <a:fontRef idx="minor"/>
            </p:style>
          </p:sp>
          <p:sp>
            <p:nvSpPr>
              <p:cNvPr id="38" name="CustomShape 38"/>
              <p:cNvSpPr/>
              <p:nvPr/>
            </p:nvSpPr>
            <p:spPr>
              <a:xfrm>
                <a:off x="11441160" y="5046840"/>
                <a:ext cx="307440" cy="1801440"/>
              </a:xfrm>
              <a:custGeom>
                <a:avLst/>
                <a:gdLst/>
                <a:ahLst/>
                <a:rect l="l" t="t"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adFill rotWithShape="0">
                <a:gsLst>
                  <a:gs pos="0">
                    <a:srgbClr val="82ffff">
                      <a:alpha val="80000"/>
                    </a:srgbClr>
                  </a:gs>
                  <a:gs pos="100000">
                    <a:srgbClr val="3d97de">
                      <a:alpha val="60000"/>
                    </a:srgbClr>
                  </a:gs>
                </a:gsLst>
                <a:lin ang="5400000"/>
              </a:gradFill>
              <a:ln w="0">
                <a:noFill/>
              </a:ln>
            </p:spPr>
            <p:style>
              <a:lnRef idx="0"/>
              <a:fillRef idx="0"/>
              <a:effectRef idx="0"/>
              <a:fontRef idx="minor"/>
            </p:style>
          </p:sp>
          <p:sp>
            <p:nvSpPr>
              <p:cNvPr id="39" name="CustomShape 39"/>
              <p:cNvSpPr/>
              <p:nvPr/>
            </p:nvSpPr>
            <p:spPr>
              <a:xfrm>
                <a:off x="11849040" y="641664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alpha val="80000"/>
                    </a:srgbClr>
                  </a:gs>
                  <a:gs pos="100000">
                    <a:srgbClr val="3d97de">
                      <a:alpha val="60000"/>
                    </a:srgbClr>
                  </a:gs>
                </a:gsLst>
                <a:lin ang="5400000"/>
              </a:gradFill>
              <a:ln w="0">
                <a:noFill/>
              </a:ln>
            </p:spPr>
            <p:style>
              <a:lnRef idx="0"/>
              <a:fillRef idx="0"/>
              <a:effectRef idx="0"/>
              <a:fontRef idx="minor"/>
            </p:style>
          </p:sp>
          <p:sp>
            <p:nvSpPr>
              <p:cNvPr id="40" name="CustomShape 40"/>
              <p:cNvSpPr/>
              <p:nvPr/>
            </p:nvSpPr>
            <p:spPr>
              <a:xfrm>
                <a:off x="11939760" y="6595920"/>
                <a:ext cx="23400" cy="252000"/>
              </a:xfrm>
              <a:prstGeom prst="rect">
                <a:avLst/>
              </a:prstGeom>
              <a:gradFill rotWithShape="0">
                <a:gsLst>
                  <a:gs pos="0">
                    <a:srgbClr val="82ffff">
                      <a:alpha val="80000"/>
                    </a:srgbClr>
                  </a:gs>
                  <a:gs pos="100000">
                    <a:srgbClr val="3d97de">
                      <a:alpha val="60000"/>
                    </a:srgbClr>
                  </a:gs>
                </a:gsLst>
                <a:lin ang="5400000"/>
              </a:gradFill>
              <a:ln w="0">
                <a:noFill/>
              </a:ln>
            </p:spPr>
            <p:style>
              <a:lnRef idx="0"/>
              <a:fillRef idx="0"/>
              <a:effectRef idx="0"/>
              <a:fontRef idx="minor"/>
            </p:style>
          </p:sp>
        </p:grpSp>
      </p:grpSp>
      <p:pic>
        <p:nvPicPr>
          <p:cNvPr id="41" name="Picture 2" descr="\\DROBO-FS\QuickDrops\JB\PPTX NG\Droplets\LightingOverlay.png"/>
          <p:cNvPicPr/>
          <p:nvPr/>
        </p:nvPicPr>
        <p:blipFill>
          <a:blip r:embed="rId4">
            <a:alphaModFix amt="30000"/>
          </a:blip>
          <a:stretch/>
        </p:blipFill>
        <p:spPr>
          <a:xfrm>
            <a:off x="0" y="0"/>
            <a:ext cx="12191760" cy="6857640"/>
          </a:xfrm>
          <a:prstGeom prst="rect">
            <a:avLst/>
          </a:prstGeom>
          <a:ln w="0">
            <a:noFill/>
          </a:ln>
        </p:spPr>
      </p:pic>
      <p:grpSp>
        <p:nvGrpSpPr>
          <p:cNvPr id="42" name="Group 41"/>
          <p:cNvGrpSpPr/>
          <p:nvPr/>
        </p:nvGrpSpPr>
        <p:grpSpPr>
          <a:xfrm>
            <a:off x="0" y="0"/>
            <a:ext cx="2304720" cy="6857640"/>
            <a:chOff x="0" y="0"/>
            <a:chExt cx="2304720" cy="6857640"/>
          </a:xfrm>
        </p:grpSpPr>
        <p:sp>
          <p:nvSpPr>
            <p:cNvPr id="43" name="CustomShape 42"/>
            <p:cNvSpPr/>
            <p:nvPr/>
          </p:nvSpPr>
          <p:spPr>
            <a:xfrm>
              <a:off x="1209600" y="4680"/>
              <a:ext cx="23400" cy="2180880"/>
            </a:xfrm>
            <a:prstGeom prst="rect">
              <a:avLst/>
            </a:prstGeom>
            <a:gradFill rotWithShape="0">
              <a:gsLst>
                <a:gs pos="0">
                  <a:srgbClr val="82ffff"/>
                </a:gs>
                <a:gs pos="100000">
                  <a:srgbClr val="3d97de"/>
                </a:gs>
              </a:gsLst>
              <a:lin ang="5400000"/>
            </a:gradFill>
            <a:ln w="0">
              <a:noFill/>
            </a:ln>
          </p:spPr>
          <p:style>
            <a:lnRef idx="0"/>
            <a:fillRef idx="0"/>
            <a:effectRef idx="0"/>
            <a:fontRef idx="minor"/>
          </p:style>
        </p:sp>
        <p:sp>
          <p:nvSpPr>
            <p:cNvPr id="44" name="CustomShape 43"/>
            <p:cNvSpPr/>
            <p:nvPr/>
          </p:nvSpPr>
          <p:spPr>
            <a:xfrm>
              <a:off x="1128600" y="217656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45" name="CustomShape 44"/>
            <p:cNvSpPr/>
            <p:nvPr/>
          </p:nvSpPr>
          <p:spPr>
            <a:xfrm>
              <a:off x="1123920" y="402120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46" name="CustomShape 45"/>
            <p:cNvSpPr/>
            <p:nvPr/>
          </p:nvSpPr>
          <p:spPr>
            <a:xfrm>
              <a:off x="414360" y="9360"/>
              <a:ext cx="28080" cy="4481280"/>
            </a:xfrm>
            <a:prstGeom prst="rect">
              <a:avLst/>
            </a:prstGeom>
            <a:gradFill rotWithShape="0">
              <a:gsLst>
                <a:gs pos="0">
                  <a:srgbClr val="82ffff"/>
                </a:gs>
                <a:gs pos="100000">
                  <a:srgbClr val="3d97de"/>
                </a:gs>
              </a:gsLst>
              <a:lin ang="5400000"/>
            </a:gradFill>
            <a:ln w="0">
              <a:noFill/>
            </a:ln>
          </p:spPr>
          <p:style>
            <a:lnRef idx="0"/>
            <a:fillRef idx="0"/>
            <a:effectRef idx="0"/>
            <a:fontRef idx="minor"/>
          </p:style>
        </p:sp>
        <p:sp>
          <p:nvSpPr>
            <p:cNvPr id="47" name="CustomShape 46"/>
            <p:cNvSpPr/>
            <p:nvPr/>
          </p:nvSpPr>
          <p:spPr>
            <a:xfrm>
              <a:off x="333360" y="44816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48" name="CustomShape 47"/>
            <p:cNvSpPr/>
            <p:nvPr/>
          </p:nvSpPr>
          <p:spPr>
            <a:xfrm>
              <a:off x="190440" y="9360"/>
              <a:ext cx="151920" cy="907560"/>
            </a:xfrm>
            <a:custGeom>
              <a:avLst/>
              <a:gdLst/>
              <a:ahLst/>
              <a:rect l="l" t="t" r="r" b="b"/>
              <a:pathLst>
                <a:path w="96" h="572">
                  <a:moveTo>
                    <a:pt x="15" y="572"/>
                  </a:moveTo>
                  <a:lnTo>
                    <a:pt x="0" y="566"/>
                  </a:lnTo>
                  <a:lnTo>
                    <a:pt x="81" y="380"/>
                  </a:lnTo>
                  <a:lnTo>
                    <a:pt x="81" y="0"/>
                  </a:lnTo>
                  <a:lnTo>
                    <a:pt x="96" y="0"/>
                  </a:lnTo>
                  <a:lnTo>
                    <a:pt x="96" y="383"/>
                  </a:lnTo>
                  <a:lnTo>
                    <a:pt x="15" y="572"/>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49" name="CustomShape 48"/>
            <p:cNvSpPr/>
            <p:nvPr/>
          </p:nvSpPr>
          <p:spPr>
            <a:xfrm>
              <a:off x="1290600" y="14400"/>
              <a:ext cx="375840" cy="1801440"/>
            </a:xfrm>
            <a:custGeom>
              <a:avLst/>
              <a:gdLst/>
              <a:ahLst/>
              <a:rect l="l" t="t" r="r" b="b"/>
              <a:pathLst>
                <a:path w="237" h="1135">
                  <a:moveTo>
                    <a:pt x="222" y="1135"/>
                  </a:moveTo>
                  <a:lnTo>
                    <a:pt x="0" y="620"/>
                  </a:lnTo>
                  <a:lnTo>
                    <a:pt x="0" y="0"/>
                  </a:lnTo>
                  <a:lnTo>
                    <a:pt x="18" y="0"/>
                  </a:lnTo>
                  <a:lnTo>
                    <a:pt x="18" y="617"/>
                  </a:lnTo>
                  <a:lnTo>
                    <a:pt x="237" y="1129"/>
                  </a:lnTo>
                  <a:lnTo>
                    <a:pt x="222" y="1135"/>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50" name="CustomShape 49"/>
            <p:cNvSpPr/>
            <p:nvPr/>
          </p:nvSpPr>
          <p:spPr>
            <a:xfrm>
              <a:off x="1600200" y="180180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51" name="CustomShape 50"/>
            <p:cNvSpPr/>
            <p:nvPr/>
          </p:nvSpPr>
          <p:spPr>
            <a:xfrm>
              <a:off x="1380960" y="9360"/>
              <a:ext cx="371160" cy="1425240"/>
            </a:xfrm>
            <a:custGeom>
              <a:avLst/>
              <a:gdLst/>
              <a:ahLst/>
              <a:rect l="l" t="t" r="r" b="b"/>
              <a:pathLst>
                <a:path w="234" h="898">
                  <a:moveTo>
                    <a:pt x="219" y="898"/>
                  </a:moveTo>
                  <a:lnTo>
                    <a:pt x="0" y="383"/>
                  </a:lnTo>
                  <a:lnTo>
                    <a:pt x="0" y="0"/>
                  </a:lnTo>
                  <a:lnTo>
                    <a:pt x="15" y="0"/>
                  </a:lnTo>
                  <a:lnTo>
                    <a:pt x="15" y="380"/>
                  </a:lnTo>
                  <a:lnTo>
                    <a:pt x="234" y="892"/>
                  </a:lnTo>
                  <a:lnTo>
                    <a:pt x="219" y="898"/>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52" name="CustomShape 51"/>
            <p:cNvSpPr/>
            <p:nvPr/>
          </p:nvSpPr>
          <p:spPr>
            <a:xfrm>
              <a:off x="1643040" y="0"/>
              <a:ext cx="151920" cy="912600"/>
            </a:xfrm>
            <a:custGeom>
              <a:avLst/>
              <a:gdLst/>
              <a:ahLst/>
              <a:rect l="l" t="t" r="r" b="b"/>
              <a:pathLst>
                <a:path w="96" h="575">
                  <a:moveTo>
                    <a:pt x="96" y="575"/>
                  </a:moveTo>
                  <a:lnTo>
                    <a:pt x="78" y="575"/>
                  </a:lnTo>
                  <a:lnTo>
                    <a:pt x="78" y="192"/>
                  </a:lnTo>
                  <a:lnTo>
                    <a:pt x="0" y="6"/>
                  </a:lnTo>
                  <a:lnTo>
                    <a:pt x="15" y="0"/>
                  </a:lnTo>
                  <a:lnTo>
                    <a:pt x="96" y="189"/>
                  </a:lnTo>
                  <a:lnTo>
                    <a:pt x="96" y="575"/>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53" name="CustomShape 52"/>
            <p:cNvSpPr/>
            <p:nvPr/>
          </p:nvSpPr>
          <p:spPr>
            <a:xfrm>
              <a:off x="1685880" y="142092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54" name="CustomShape 53"/>
            <p:cNvSpPr/>
            <p:nvPr/>
          </p:nvSpPr>
          <p:spPr>
            <a:xfrm>
              <a:off x="1685880" y="9032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55" name="CustomShape 54"/>
            <p:cNvSpPr/>
            <p:nvPr/>
          </p:nvSpPr>
          <p:spPr>
            <a:xfrm>
              <a:off x="1743120" y="4680"/>
              <a:ext cx="418680" cy="522000"/>
            </a:xfrm>
            <a:custGeom>
              <a:avLst/>
              <a:gdLst/>
              <a:ahLst/>
              <a:rect l="l" t="t" r="r" b="b"/>
              <a:pathLst>
                <a:path w="264" h="329">
                  <a:moveTo>
                    <a:pt x="252" y="329"/>
                  </a:moveTo>
                  <a:lnTo>
                    <a:pt x="45" y="120"/>
                  </a:lnTo>
                  <a:lnTo>
                    <a:pt x="0" y="6"/>
                  </a:lnTo>
                  <a:lnTo>
                    <a:pt x="15" y="0"/>
                  </a:lnTo>
                  <a:lnTo>
                    <a:pt x="60" y="111"/>
                  </a:lnTo>
                  <a:lnTo>
                    <a:pt x="264" y="317"/>
                  </a:lnTo>
                  <a:lnTo>
                    <a:pt x="252" y="329"/>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56" name="CustomShape 55"/>
            <p:cNvSpPr/>
            <p:nvPr/>
          </p:nvSpPr>
          <p:spPr>
            <a:xfrm>
              <a:off x="2119320" y="488880"/>
              <a:ext cx="161640" cy="147240"/>
            </a:xfrm>
            <a:custGeom>
              <a:avLst/>
              <a:gdLst/>
              <a:ahLst/>
              <a:rect l="l" t="t"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57" name="CustomShape 56"/>
            <p:cNvSpPr/>
            <p:nvPr/>
          </p:nvSpPr>
          <p:spPr>
            <a:xfrm>
              <a:off x="952560" y="4680"/>
              <a:ext cx="151920" cy="907560"/>
            </a:xfrm>
            <a:custGeom>
              <a:avLst/>
              <a:gdLst/>
              <a:ahLst/>
              <a:rect l="l" t="t" r="r" b="b"/>
              <a:pathLst>
                <a:path w="96" h="572">
                  <a:moveTo>
                    <a:pt x="15" y="572"/>
                  </a:moveTo>
                  <a:lnTo>
                    <a:pt x="0" y="572"/>
                  </a:lnTo>
                  <a:lnTo>
                    <a:pt x="0" y="189"/>
                  </a:lnTo>
                  <a:lnTo>
                    <a:pt x="81" y="0"/>
                  </a:lnTo>
                  <a:lnTo>
                    <a:pt x="96" y="6"/>
                  </a:lnTo>
                  <a:lnTo>
                    <a:pt x="15" y="192"/>
                  </a:lnTo>
                  <a:lnTo>
                    <a:pt x="15" y="572"/>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58" name="CustomShape 57"/>
            <p:cNvSpPr/>
            <p:nvPr/>
          </p:nvSpPr>
          <p:spPr>
            <a:xfrm>
              <a:off x="866880" y="9032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59" name="CustomShape 58"/>
            <p:cNvSpPr/>
            <p:nvPr/>
          </p:nvSpPr>
          <p:spPr>
            <a:xfrm>
              <a:off x="890640" y="155412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60" name="CustomShape 59"/>
            <p:cNvSpPr/>
            <p:nvPr/>
          </p:nvSpPr>
          <p:spPr>
            <a:xfrm>
              <a:off x="738360" y="5622840"/>
              <a:ext cx="337680" cy="1215720"/>
            </a:xfrm>
            <a:custGeom>
              <a:avLst/>
              <a:gdLst/>
              <a:ahLst/>
              <a:rect l="l" t="t" r="r" b="b"/>
              <a:pathLst>
                <a:path w="213" h="766">
                  <a:moveTo>
                    <a:pt x="213" y="766"/>
                  </a:moveTo>
                  <a:lnTo>
                    <a:pt x="195" y="766"/>
                  </a:lnTo>
                  <a:lnTo>
                    <a:pt x="195" y="464"/>
                  </a:lnTo>
                  <a:lnTo>
                    <a:pt x="0" y="6"/>
                  </a:lnTo>
                  <a:lnTo>
                    <a:pt x="12" y="0"/>
                  </a:lnTo>
                  <a:lnTo>
                    <a:pt x="213" y="461"/>
                  </a:lnTo>
                  <a:lnTo>
                    <a:pt x="213" y="766"/>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61" name="CustomShape 60"/>
            <p:cNvSpPr/>
            <p:nvPr/>
          </p:nvSpPr>
          <p:spPr>
            <a:xfrm>
              <a:off x="647640" y="5479920"/>
              <a:ext cx="156960" cy="156960"/>
            </a:xfrm>
            <a:custGeom>
              <a:avLst/>
              <a:gdLst/>
              <a:ahLst/>
              <a:rect l="l" t="t"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62" name="CustomShape 61"/>
            <p:cNvSpPr/>
            <p:nvPr/>
          </p:nvSpPr>
          <p:spPr>
            <a:xfrm>
              <a:off x="66600" y="903240"/>
              <a:ext cx="190080" cy="190080"/>
            </a:xfrm>
            <a:custGeom>
              <a:avLst/>
              <a:gdLst/>
              <a:ahLst/>
              <a:rect l="l" t="t"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63" name="CustomShape 62"/>
            <p:cNvSpPr/>
            <p:nvPr/>
          </p:nvSpPr>
          <p:spPr>
            <a:xfrm>
              <a:off x="0" y="3897360"/>
              <a:ext cx="132840" cy="266400"/>
            </a:xfrm>
            <a:custGeom>
              <a:avLst/>
              <a:gdLst/>
              <a:ahLst/>
              <a:rect l="l" t="t" r="r" b="b"/>
              <a:pathLst>
                <a:path w="84" h="168">
                  <a:moveTo>
                    <a:pt x="69" y="168"/>
                  </a:moveTo>
                  <a:lnTo>
                    <a:pt x="0" y="6"/>
                  </a:lnTo>
                  <a:lnTo>
                    <a:pt x="12" y="0"/>
                  </a:lnTo>
                  <a:lnTo>
                    <a:pt x="84" y="162"/>
                  </a:lnTo>
                  <a:lnTo>
                    <a:pt x="69" y="168"/>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64" name="CustomShape 63"/>
            <p:cNvSpPr/>
            <p:nvPr/>
          </p:nvSpPr>
          <p:spPr>
            <a:xfrm>
              <a:off x="66600" y="414972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65" name="CustomShape 64"/>
            <p:cNvSpPr/>
            <p:nvPr/>
          </p:nvSpPr>
          <p:spPr>
            <a:xfrm>
              <a:off x="0" y="1644480"/>
              <a:ext cx="132840" cy="269640"/>
            </a:xfrm>
            <a:custGeom>
              <a:avLst/>
              <a:gdLst/>
              <a:ahLst/>
              <a:rect l="l" t="t" r="r" b="b"/>
              <a:pathLst>
                <a:path w="84" h="170">
                  <a:moveTo>
                    <a:pt x="12" y="170"/>
                  </a:moveTo>
                  <a:lnTo>
                    <a:pt x="0" y="164"/>
                  </a:lnTo>
                  <a:lnTo>
                    <a:pt x="69" y="0"/>
                  </a:lnTo>
                  <a:lnTo>
                    <a:pt x="84" y="6"/>
                  </a:lnTo>
                  <a:lnTo>
                    <a:pt x="12" y="170"/>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66" name="CustomShape 65"/>
            <p:cNvSpPr/>
            <p:nvPr/>
          </p:nvSpPr>
          <p:spPr>
            <a:xfrm>
              <a:off x="66600" y="14684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67" name="CustomShape 66"/>
            <p:cNvSpPr/>
            <p:nvPr/>
          </p:nvSpPr>
          <p:spPr>
            <a:xfrm>
              <a:off x="695160" y="4680"/>
              <a:ext cx="309240" cy="1558440"/>
            </a:xfrm>
            <a:custGeom>
              <a:avLst/>
              <a:gdLst/>
              <a:ahLst/>
              <a:rect l="l" t="t"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68" name="CustomShape 67"/>
            <p:cNvSpPr/>
            <p:nvPr/>
          </p:nvSpPr>
          <p:spPr>
            <a:xfrm>
              <a:off x="57240" y="488160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69" name="CustomShape 68"/>
            <p:cNvSpPr/>
            <p:nvPr/>
          </p:nvSpPr>
          <p:spPr>
            <a:xfrm>
              <a:off x="138240" y="5060880"/>
              <a:ext cx="304560" cy="1777680"/>
            </a:xfrm>
            <a:custGeom>
              <a:avLst/>
              <a:gdLst/>
              <a:ahLst/>
              <a:rect l="l" t="t"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70" name="CustomShape 69"/>
            <p:cNvSpPr/>
            <p:nvPr/>
          </p:nvSpPr>
          <p:spPr>
            <a:xfrm>
              <a:off x="561960" y="643104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71" name="CustomShape 70"/>
            <p:cNvSpPr/>
            <p:nvPr/>
          </p:nvSpPr>
          <p:spPr>
            <a:xfrm>
              <a:off x="642960" y="6610320"/>
              <a:ext cx="23400" cy="242640"/>
            </a:xfrm>
            <a:prstGeom prst="rect">
              <a:avLst/>
            </a:prstGeom>
            <a:gradFill rotWithShape="0">
              <a:gsLst>
                <a:gs pos="0">
                  <a:srgbClr val="82ffff"/>
                </a:gs>
                <a:gs pos="100000">
                  <a:srgbClr val="3d97de"/>
                </a:gs>
              </a:gsLst>
              <a:lin ang="5400000"/>
            </a:gradFill>
            <a:ln w="0">
              <a:noFill/>
            </a:ln>
          </p:spPr>
          <p:style>
            <a:lnRef idx="0"/>
            <a:fillRef idx="0"/>
            <a:effectRef idx="0"/>
            <a:fontRef idx="minor"/>
          </p:style>
        </p:sp>
        <p:sp>
          <p:nvSpPr>
            <p:cNvPr id="72" name="CustomShape 71"/>
            <p:cNvSpPr/>
            <p:nvPr/>
          </p:nvSpPr>
          <p:spPr>
            <a:xfrm>
              <a:off x="76320" y="6431040"/>
              <a:ext cx="190080" cy="188640"/>
            </a:xfrm>
            <a:custGeom>
              <a:avLst/>
              <a:gdLst/>
              <a:ahLst/>
              <a:rect l="l" t="t"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73" name="CustomShape 72"/>
            <p:cNvSpPr/>
            <p:nvPr/>
          </p:nvSpPr>
          <p:spPr>
            <a:xfrm>
              <a:off x="0" y="5978520"/>
              <a:ext cx="190080" cy="461520"/>
            </a:xfrm>
            <a:custGeom>
              <a:avLst/>
              <a:gdLst/>
              <a:ahLst/>
              <a:rect l="l" t="t" r="r" b="b"/>
              <a:pathLst>
                <a:path w="120" h="291">
                  <a:moveTo>
                    <a:pt x="120" y="291"/>
                  </a:moveTo>
                  <a:lnTo>
                    <a:pt x="105" y="291"/>
                  </a:lnTo>
                  <a:lnTo>
                    <a:pt x="105" y="114"/>
                  </a:lnTo>
                  <a:lnTo>
                    <a:pt x="0" y="9"/>
                  </a:lnTo>
                  <a:lnTo>
                    <a:pt x="12" y="0"/>
                  </a:lnTo>
                  <a:lnTo>
                    <a:pt x="120" y="108"/>
                  </a:lnTo>
                  <a:lnTo>
                    <a:pt x="120" y="291"/>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74" name="CustomShape 73"/>
            <p:cNvSpPr/>
            <p:nvPr/>
          </p:nvSpPr>
          <p:spPr>
            <a:xfrm>
              <a:off x="1014480" y="1801800"/>
              <a:ext cx="213840" cy="755280"/>
            </a:xfrm>
            <a:custGeom>
              <a:avLst/>
              <a:gdLst/>
              <a:ahLst/>
              <a:rect l="l" t="t" r="r" b="b"/>
              <a:pathLst>
                <a:path w="135" h="476">
                  <a:moveTo>
                    <a:pt x="12" y="476"/>
                  </a:moveTo>
                  <a:lnTo>
                    <a:pt x="0" y="476"/>
                  </a:lnTo>
                  <a:lnTo>
                    <a:pt x="0" y="128"/>
                  </a:lnTo>
                  <a:lnTo>
                    <a:pt x="126" y="0"/>
                  </a:lnTo>
                  <a:lnTo>
                    <a:pt x="135" y="9"/>
                  </a:lnTo>
                  <a:lnTo>
                    <a:pt x="12" y="131"/>
                  </a:lnTo>
                  <a:lnTo>
                    <a:pt x="12" y="476"/>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75" name="CustomShape 74"/>
            <p:cNvSpPr/>
            <p:nvPr/>
          </p:nvSpPr>
          <p:spPr>
            <a:xfrm>
              <a:off x="938160" y="2548080"/>
              <a:ext cx="166320" cy="159840"/>
            </a:xfrm>
            <a:custGeom>
              <a:avLst/>
              <a:gdLst/>
              <a:ahLst/>
              <a:rect l="l" t="t"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76" name="CustomShape 75"/>
            <p:cNvSpPr/>
            <p:nvPr/>
          </p:nvSpPr>
          <p:spPr>
            <a:xfrm>
              <a:off x="595440" y="4680"/>
              <a:ext cx="637920" cy="4025520"/>
            </a:xfrm>
            <a:custGeom>
              <a:avLst/>
              <a:gdLst/>
              <a:ahLst/>
              <a:rect l="l" t="t"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77" name="CustomShape 76"/>
            <p:cNvSpPr/>
            <p:nvPr/>
          </p:nvSpPr>
          <p:spPr>
            <a:xfrm>
              <a:off x="1224000" y="1382760"/>
              <a:ext cx="142560" cy="475920"/>
            </a:xfrm>
            <a:custGeom>
              <a:avLst/>
              <a:gdLst/>
              <a:ahLst/>
              <a:rect l="l" t="t" r="r" b="b"/>
              <a:pathLst>
                <a:path w="90" h="300">
                  <a:moveTo>
                    <a:pt x="90" y="300"/>
                  </a:moveTo>
                  <a:lnTo>
                    <a:pt x="78" y="300"/>
                  </a:lnTo>
                  <a:lnTo>
                    <a:pt x="78" y="84"/>
                  </a:lnTo>
                  <a:lnTo>
                    <a:pt x="0" y="9"/>
                  </a:lnTo>
                  <a:lnTo>
                    <a:pt x="9" y="0"/>
                  </a:lnTo>
                  <a:lnTo>
                    <a:pt x="90" y="81"/>
                  </a:lnTo>
                  <a:lnTo>
                    <a:pt x="90" y="300"/>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78" name="CustomShape 77"/>
            <p:cNvSpPr/>
            <p:nvPr/>
          </p:nvSpPr>
          <p:spPr>
            <a:xfrm>
              <a:off x="1300320" y="1849320"/>
              <a:ext cx="109080" cy="107640"/>
            </a:xfrm>
            <a:custGeom>
              <a:avLst/>
              <a:gdLst/>
              <a:ahLst/>
              <a:rect l="l" t="t"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79" name="CustomShape 78"/>
            <p:cNvSpPr/>
            <p:nvPr/>
          </p:nvSpPr>
          <p:spPr>
            <a:xfrm>
              <a:off x="281160" y="3417840"/>
              <a:ext cx="142560" cy="474480"/>
            </a:xfrm>
            <a:custGeom>
              <a:avLst/>
              <a:gdLst/>
              <a:ahLst/>
              <a:rect l="l" t="t" r="r" b="b"/>
              <a:pathLst>
                <a:path w="90" h="299">
                  <a:moveTo>
                    <a:pt x="12" y="299"/>
                  </a:moveTo>
                  <a:lnTo>
                    <a:pt x="0" y="299"/>
                  </a:lnTo>
                  <a:lnTo>
                    <a:pt x="0" y="80"/>
                  </a:lnTo>
                  <a:lnTo>
                    <a:pt x="81" y="0"/>
                  </a:lnTo>
                  <a:lnTo>
                    <a:pt x="90" y="8"/>
                  </a:lnTo>
                  <a:lnTo>
                    <a:pt x="12" y="83"/>
                  </a:lnTo>
                  <a:lnTo>
                    <a:pt x="12" y="299"/>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80" name="CustomShape 79"/>
            <p:cNvSpPr/>
            <p:nvPr/>
          </p:nvSpPr>
          <p:spPr>
            <a:xfrm>
              <a:off x="237960" y="3882960"/>
              <a:ext cx="109080" cy="109080"/>
            </a:xfrm>
            <a:custGeom>
              <a:avLst/>
              <a:gdLst/>
              <a:ahLst/>
              <a:rect l="l" t="t"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81" name="CustomShape 80"/>
            <p:cNvSpPr/>
            <p:nvPr/>
          </p:nvSpPr>
          <p:spPr>
            <a:xfrm>
              <a:off x="4680" y="2166840"/>
              <a:ext cx="114120" cy="452160"/>
            </a:xfrm>
            <a:custGeom>
              <a:avLst/>
              <a:gdLst/>
              <a:ahLst/>
              <a:rect l="l" t="t" r="r" b="b"/>
              <a:pathLst>
                <a:path w="72" h="285">
                  <a:moveTo>
                    <a:pt x="6" y="285"/>
                  </a:moveTo>
                  <a:lnTo>
                    <a:pt x="0" y="276"/>
                  </a:lnTo>
                  <a:lnTo>
                    <a:pt x="60" y="216"/>
                  </a:lnTo>
                  <a:lnTo>
                    <a:pt x="60" y="0"/>
                  </a:lnTo>
                  <a:lnTo>
                    <a:pt x="72" y="0"/>
                  </a:lnTo>
                  <a:lnTo>
                    <a:pt x="72" y="222"/>
                  </a:lnTo>
                  <a:lnTo>
                    <a:pt x="6" y="285"/>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82" name="CustomShape 81"/>
            <p:cNvSpPr/>
            <p:nvPr/>
          </p:nvSpPr>
          <p:spPr>
            <a:xfrm>
              <a:off x="52560" y="2066760"/>
              <a:ext cx="109080" cy="109080"/>
            </a:xfrm>
            <a:custGeom>
              <a:avLst/>
              <a:gdLst/>
              <a:ahLst/>
              <a:rect l="l" t="t"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83" name="CustomShape 82"/>
            <p:cNvSpPr/>
            <p:nvPr/>
          </p:nvSpPr>
          <p:spPr>
            <a:xfrm>
              <a:off x="1228680" y="4662360"/>
              <a:ext cx="23400" cy="2180880"/>
            </a:xfrm>
            <a:prstGeom prst="rect">
              <a:avLst/>
            </a:prstGeom>
            <a:gradFill rotWithShape="0">
              <a:gsLst>
                <a:gs pos="0">
                  <a:srgbClr val="82ffff"/>
                </a:gs>
                <a:gs pos="100000">
                  <a:srgbClr val="3d97de"/>
                </a:gs>
              </a:gsLst>
              <a:lin ang="5400000"/>
            </a:gradFill>
            <a:ln w="0">
              <a:noFill/>
            </a:ln>
          </p:spPr>
          <p:style>
            <a:lnRef idx="0"/>
            <a:fillRef idx="0"/>
            <a:effectRef idx="0"/>
            <a:fontRef idx="minor"/>
          </p:style>
        </p:sp>
        <p:sp>
          <p:nvSpPr>
            <p:cNvPr id="84" name="CustomShape 83"/>
            <p:cNvSpPr/>
            <p:nvPr/>
          </p:nvSpPr>
          <p:spPr>
            <a:xfrm>
              <a:off x="1319040" y="5041800"/>
              <a:ext cx="371160" cy="1801440"/>
            </a:xfrm>
            <a:custGeom>
              <a:avLst/>
              <a:gdLst/>
              <a:ahLst/>
              <a:rect l="l" t="t" r="r" b="b"/>
              <a:pathLst>
                <a:path w="234" h="1135">
                  <a:moveTo>
                    <a:pt x="15" y="1135"/>
                  </a:moveTo>
                  <a:lnTo>
                    <a:pt x="0" y="1135"/>
                  </a:lnTo>
                  <a:lnTo>
                    <a:pt x="0" y="515"/>
                  </a:lnTo>
                  <a:lnTo>
                    <a:pt x="0" y="512"/>
                  </a:lnTo>
                  <a:lnTo>
                    <a:pt x="219" y="0"/>
                  </a:lnTo>
                  <a:lnTo>
                    <a:pt x="234" y="6"/>
                  </a:lnTo>
                  <a:lnTo>
                    <a:pt x="15" y="518"/>
                  </a:lnTo>
                  <a:lnTo>
                    <a:pt x="15" y="1135"/>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85" name="CustomShape 84"/>
            <p:cNvSpPr/>
            <p:nvPr/>
          </p:nvSpPr>
          <p:spPr>
            <a:xfrm>
              <a:off x="1147680" y="44816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86" name="CustomShape 85"/>
            <p:cNvSpPr/>
            <p:nvPr/>
          </p:nvSpPr>
          <p:spPr>
            <a:xfrm>
              <a:off x="819000" y="3983040"/>
              <a:ext cx="347400" cy="2860200"/>
            </a:xfrm>
            <a:custGeom>
              <a:avLst/>
              <a:gdLst/>
              <a:ahLst/>
              <a:rect l="l" t="t" r="r" b="b"/>
              <a:pathLst>
                <a:path w="219" h="1802">
                  <a:moveTo>
                    <a:pt x="219" y="1802"/>
                  </a:moveTo>
                  <a:lnTo>
                    <a:pt x="201" y="1802"/>
                  </a:lnTo>
                  <a:lnTo>
                    <a:pt x="201" y="1185"/>
                  </a:lnTo>
                  <a:lnTo>
                    <a:pt x="0" y="3"/>
                  </a:lnTo>
                  <a:lnTo>
                    <a:pt x="15" y="0"/>
                  </a:lnTo>
                  <a:lnTo>
                    <a:pt x="219" y="1185"/>
                  </a:lnTo>
                  <a:lnTo>
                    <a:pt x="219" y="1802"/>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87" name="CustomShape 86"/>
            <p:cNvSpPr/>
            <p:nvPr/>
          </p:nvSpPr>
          <p:spPr>
            <a:xfrm>
              <a:off x="728640" y="380700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88" name="CustomShape 87"/>
            <p:cNvSpPr/>
            <p:nvPr/>
          </p:nvSpPr>
          <p:spPr>
            <a:xfrm>
              <a:off x="1623960" y="486720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89" name="CustomShape 88"/>
            <p:cNvSpPr/>
            <p:nvPr/>
          </p:nvSpPr>
          <p:spPr>
            <a:xfrm>
              <a:off x="1405080" y="5423040"/>
              <a:ext cx="371160" cy="1425240"/>
            </a:xfrm>
            <a:custGeom>
              <a:avLst/>
              <a:gdLst/>
              <a:ahLst/>
              <a:rect l="l" t="t" r="r" b="b"/>
              <a:pathLst>
                <a:path w="234" h="898">
                  <a:moveTo>
                    <a:pt x="18" y="898"/>
                  </a:moveTo>
                  <a:lnTo>
                    <a:pt x="0" y="898"/>
                  </a:lnTo>
                  <a:lnTo>
                    <a:pt x="0" y="515"/>
                  </a:lnTo>
                  <a:lnTo>
                    <a:pt x="0" y="512"/>
                  </a:lnTo>
                  <a:lnTo>
                    <a:pt x="222" y="0"/>
                  </a:lnTo>
                  <a:lnTo>
                    <a:pt x="234" y="6"/>
                  </a:lnTo>
                  <a:lnTo>
                    <a:pt x="18" y="518"/>
                  </a:lnTo>
                  <a:lnTo>
                    <a:pt x="18" y="898"/>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90" name="CustomShape 89"/>
            <p:cNvSpPr/>
            <p:nvPr/>
          </p:nvSpPr>
          <p:spPr>
            <a:xfrm>
              <a:off x="1666800" y="5945040"/>
              <a:ext cx="151920" cy="912600"/>
            </a:xfrm>
            <a:custGeom>
              <a:avLst/>
              <a:gdLst/>
              <a:ahLst/>
              <a:rect l="l" t="t" r="r" b="b"/>
              <a:pathLst>
                <a:path w="96" h="575">
                  <a:moveTo>
                    <a:pt x="15" y="575"/>
                  </a:moveTo>
                  <a:lnTo>
                    <a:pt x="0" y="569"/>
                  </a:lnTo>
                  <a:lnTo>
                    <a:pt x="81" y="383"/>
                  </a:lnTo>
                  <a:lnTo>
                    <a:pt x="81" y="0"/>
                  </a:lnTo>
                  <a:lnTo>
                    <a:pt x="96" y="0"/>
                  </a:lnTo>
                  <a:lnTo>
                    <a:pt x="96" y="386"/>
                  </a:lnTo>
                  <a:lnTo>
                    <a:pt x="15" y="575"/>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91" name="CustomShape 90"/>
            <p:cNvSpPr/>
            <p:nvPr/>
          </p:nvSpPr>
          <p:spPr>
            <a:xfrm>
              <a:off x="1709640" y="52466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92" name="CustomShape 91"/>
            <p:cNvSpPr/>
            <p:nvPr/>
          </p:nvSpPr>
          <p:spPr>
            <a:xfrm>
              <a:off x="1709640" y="576432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93" name="CustomShape 92"/>
            <p:cNvSpPr/>
            <p:nvPr/>
          </p:nvSpPr>
          <p:spPr>
            <a:xfrm>
              <a:off x="1766880" y="6330960"/>
              <a:ext cx="418680" cy="526680"/>
            </a:xfrm>
            <a:custGeom>
              <a:avLst/>
              <a:gdLst/>
              <a:ahLst/>
              <a:rect l="l" t="t" r="r" b="b"/>
              <a:pathLst>
                <a:path w="264" h="332">
                  <a:moveTo>
                    <a:pt x="12" y="332"/>
                  </a:moveTo>
                  <a:lnTo>
                    <a:pt x="0" y="326"/>
                  </a:lnTo>
                  <a:lnTo>
                    <a:pt x="45" y="206"/>
                  </a:lnTo>
                  <a:lnTo>
                    <a:pt x="255" y="0"/>
                  </a:lnTo>
                  <a:lnTo>
                    <a:pt x="264" y="12"/>
                  </a:lnTo>
                  <a:lnTo>
                    <a:pt x="60" y="215"/>
                  </a:lnTo>
                  <a:lnTo>
                    <a:pt x="12" y="332"/>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94" name="CustomShape 93"/>
            <p:cNvSpPr/>
            <p:nvPr/>
          </p:nvSpPr>
          <p:spPr>
            <a:xfrm>
              <a:off x="2147760" y="6221520"/>
              <a:ext cx="156960" cy="147240"/>
            </a:xfrm>
            <a:custGeom>
              <a:avLst/>
              <a:gdLst/>
              <a:ahLst/>
              <a:rect l="l" t="t"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95" name="CustomShape 94"/>
            <p:cNvSpPr/>
            <p:nvPr/>
          </p:nvSpPr>
          <p:spPr>
            <a:xfrm>
              <a:off x="504720" y="9360"/>
              <a:ext cx="232920" cy="5103360"/>
            </a:xfrm>
            <a:custGeom>
              <a:avLst/>
              <a:gdLst/>
              <a:ahLst/>
              <a:rect l="l" t="t"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adFill rotWithShape="0">
              <a:gsLst>
                <a:gs pos="0">
                  <a:srgbClr val="82ffff"/>
                </a:gs>
                <a:gs pos="100000">
                  <a:srgbClr val="3d97de"/>
                </a:gs>
              </a:gsLst>
              <a:lin ang="5400000"/>
            </a:gradFill>
            <a:ln w="0">
              <a:noFill/>
            </a:ln>
          </p:spPr>
          <p:style>
            <a:lnRef idx="0"/>
            <a:fillRef idx="0"/>
            <a:effectRef idx="0"/>
            <a:fontRef idx="minor"/>
          </p:style>
        </p:sp>
        <p:sp>
          <p:nvSpPr>
            <p:cNvPr id="96" name="CustomShape 95"/>
            <p:cNvSpPr/>
            <p:nvPr/>
          </p:nvSpPr>
          <p:spPr>
            <a:xfrm>
              <a:off x="633240" y="5103720"/>
              <a:ext cx="185400" cy="185400"/>
            </a:xfrm>
            <a:custGeom>
              <a:avLst/>
              <a:gdLst/>
              <a:ahLst/>
              <a:rect l="l" t="t"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rotWithShape="0">
              <a:gsLst>
                <a:gs pos="0">
                  <a:srgbClr val="82ffff"/>
                </a:gs>
                <a:gs pos="100000">
                  <a:srgbClr val="3d97de"/>
                </a:gs>
              </a:gsLst>
              <a:lin ang="5400000"/>
            </a:gradFill>
            <a:ln w="0">
              <a:noFill/>
            </a:ln>
          </p:spPr>
          <p:style>
            <a:lnRef idx="0"/>
            <a:fillRef idx="0"/>
            <a:effectRef idx="0"/>
            <a:fontRef idx="minor"/>
          </p:style>
        </p:sp>
      </p:grpSp>
      <p:sp>
        <p:nvSpPr>
          <p:cNvPr id="97" name="PlaceHolder 96"/>
          <p:cNvSpPr>
            <a:spLocks noGrp="1"/>
          </p:cNvSpPr>
          <p:nvPr>
            <p:ph type="title"/>
          </p:nvPr>
        </p:nvSpPr>
        <p:spPr>
          <a:xfrm>
            <a:off x="1876320" y="1122480"/>
            <a:ext cx="8791200" cy="2387160"/>
          </a:xfrm>
          <a:prstGeom prst="rect">
            <a:avLst/>
          </a:prstGeom>
        </p:spPr>
        <p:txBody>
          <a:bodyPr anchor="b">
            <a:normAutofit/>
          </a:bodyPr>
          <a:p>
            <a:pPr>
              <a:lnSpc>
                <a:spcPct val="90000"/>
              </a:lnSpc>
            </a:pPr>
            <a:r>
              <a:rPr b="0" lang="es-ES" sz="4800" spc="-1" strike="noStrike" cap="all">
                <a:solidFill>
                  <a:srgbClr val="ffffff"/>
                </a:solidFill>
                <a:latin typeface="Tw Cen MT"/>
              </a:rPr>
              <a:t>Haga clic para modificar el estilo de título del patrón</a:t>
            </a:r>
            <a:endParaRPr b="0" lang="en-US" sz="4800" spc="-1" strike="noStrike">
              <a:solidFill>
                <a:srgbClr val="ffffff"/>
              </a:solidFill>
              <a:latin typeface="Tw Cen MT"/>
            </a:endParaRPr>
          </a:p>
        </p:txBody>
      </p:sp>
      <p:sp>
        <p:nvSpPr>
          <p:cNvPr id="98" name="PlaceHolder 97"/>
          <p:cNvSpPr>
            <a:spLocks noGrp="1"/>
          </p:cNvSpPr>
          <p:nvPr>
            <p:ph type="dt"/>
          </p:nvPr>
        </p:nvSpPr>
        <p:spPr>
          <a:xfrm>
            <a:off x="7077600" y="5410080"/>
            <a:ext cx="2742840" cy="364680"/>
          </a:xfrm>
          <a:prstGeom prst="rect">
            <a:avLst/>
          </a:prstGeom>
        </p:spPr>
        <p:txBody>
          <a:bodyPr anchor="ctr">
            <a:noAutofit/>
          </a:bodyPr>
          <a:p>
            <a:pPr algn="r">
              <a:lnSpc>
                <a:spcPct val="100000"/>
              </a:lnSpc>
            </a:pPr>
            <a:fld id="{4303D7D8-3550-4A3D-8150-8215F44550C2}" type="datetime">
              <a:rPr b="0" lang="en-US" sz="1050" spc="-1" strike="noStrike">
                <a:solidFill>
                  <a:srgbClr val="ffffff"/>
                </a:solidFill>
                <a:latin typeface="Tw Cen MT"/>
              </a:rPr>
              <a:t>1/31/23</a:t>
            </a:fld>
            <a:endParaRPr b="0" lang="es-ES" sz="1050" spc="-1" strike="noStrike">
              <a:latin typeface="Times New Roman"/>
            </a:endParaRPr>
          </a:p>
        </p:txBody>
      </p:sp>
      <p:sp>
        <p:nvSpPr>
          <p:cNvPr id="99" name="PlaceHolder 98"/>
          <p:cNvSpPr>
            <a:spLocks noGrp="1"/>
          </p:cNvSpPr>
          <p:nvPr>
            <p:ph type="ftr"/>
          </p:nvPr>
        </p:nvSpPr>
        <p:spPr>
          <a:xfrm>
            <a:off x="1876320" y="5410080"/>
            <a:ext cx="5124600" cy="364680"/>
          </a:xfrm>
          <a:prstGeom prst="rect">
            <a:avLst/>
          </a:prstGeom>
        </p:spPr>
        <p:txBody>
          <a:bodyPr anchor="ctr">
            <a:noAutofit/>
          </a:bodyPr>
          <a:p>
            <a:endParaRPr b="0" lang="es-ES" sz="2400" spc="-1" strike="noStrike">
              <a:latin typeface="Times New Roman"/>
            </a:endParaRPr>
          </a:p>
        </p:txBody>
      </p:sp>
      <p:sp>
        <p:nvSpPr>
          <p:cNvPr id="100" name="PlaceHolder 99"/>
          <p:cNvSpPr>
            <a:spLocks noGrp="1"/>
          </p:cNvSpPr>
          <p:nvPr>
            <p:ph type="sldNum"/>
          </p:nvPr>
        </p:nvSpPr>
        <p:spPr>
          <a:xfrm>
            <a:off x="9896760" y="5410080"/>
            <a:ext cx="770760" cy="364680"/>
          </a:xfrm>
          <a:prstGeom prst="rect">
            <a:avLst/>
          </a:prstGeom>
        </p:spPr>
        <p:txBody>
          <a:bodyPr anchor="ctr">
            <a:noAutofit/>
          </a:bodyPr>
          <a:p>
            <a:pPr algn="r">
              <a:lnSpc>
                <a:spcPct val="100000"/>
              </a:lnSpc>
            </a:pPr>
            <a:fld id="{A4B0DDDE-ABB1-4462-960D-230A0C1546C2}" type="slidenum">
              <a:rPr b="0" lang="en-US" sz="1050" spc="-1" strike="noStrike">
                <a:solidFill>
                  <a:srgbClr val="ffffff"/>
                </a:solidFill>
                <a:latin typeface="Tw Cen MT"/>
              </a:rPr>
              <a:t>&lt;número&gt;</a:t>
            </a:fld>
            <a:endParaRPr b="0" lang="es-ES" sz="1050" spc="-1" strike="noStrike">
              <a:latin typeface="Times New Roman"/>
            </a:endParaRPr>
          </a:p>
        </p:txBody>
      </p:sp>
      <p:sp>
        <p:nvSpPr>
          <p:cNvPr id="101" name="PlaceHolder 100"/>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400" spc="-1" strike="noStrike">
                <a:solidFill>
                  <a:srgbClr val="ffffff"/>
                </a:solidFill>
                <a:latin typeface="Tw Cen MT"/>
              </a:rPr>
              <a:t>Pulse para editar el formato de texto del esquema</a:t>
            </a:r>
            <a:endParaRPr b="0" lang="en-US" sz="2400" spc="-1" strike="noStrike">
              <a:solidFill>
                <a:srgbClr val="ffffff"/>
              </a:solidFill>
              <a:latin typeface="Tw Cen MT"/>
            </a:endParaRPr>
          </a:p>
          <a:p>
            <a:pPr lvl="1" marL="864000" indent="-324000">
              <a:spcBef>
                <a:spcPts val="1134"/>
              </a:spcBef>
              <a:buClr>
                <a:srgbClr val="000000"/>
              </a:buClr>
              <a:buSzPct val="75000"/>
              <a:buFont typeface="Symbol" charset="2"/>
              <a:buChar char=""/>
            </a:pPr>
            <a:r>
              <a:rPr b="0" lang="en-US" sz="1800" spc="-1" strike="noStrike">
                <a:solidFill>
                  <a:srgbClr val="ffffff"/>
                </a:solidFill>
                <a:latin typeface="Tw Cen MT"/>
              </a:rPr>
              <a:t>Segundo nivel del esquema</a:t>
            </a:r>
            <a:endParaRPr b="0" lang="en-US" sz="1800" spc="-1" strike="noStrike">
              <a:solidFill>
                <a:srgbClr val="ffffff"/>
              </a:solidFill>
              <a:latin typeface="Tw Cen MT"/>
            </a:endParaRPr>
          </a:p>
          <a:p>
            <a:pPr lvl="2" marL="1296000" indent="-288000">
              <a:spcBef>
                <a:spcPts val="850"/>
              </a:spcBef>
              <a:buClr>
                <a:srgbClr val="000000"/>
              </a:buClr>
              <a:buSzPct val="45000"/>
              <a:buFont typeface="Wingdings" charset="2"/>
              <a:buChar char=""/>
            </a:pPr>
            <a:r>
              <a:rPr b="0" lang="en-US" sz="1600" spc="-1" strike="noStrike">
                <a:solidFill>
                  <a:srgbClr val="ffffff"/>
                </a:solidFill>
                <a:latin typeface="Tw Cen MT"/>
              </a:rPr>
              <a:t>Tercer nivel del esquema</a:t>
            </a:r>
            <a:endParaRPr b="0" lang="en-US" sz="1600" spc="-1" strike="noStrike">
              <a:solidFill>
                <a:srgbClr val="ffffff"/>
              </a:solidFill>
              <a:latin typeface="Tw Cen MT"/>
            </a:endParaRPr>
          </a:p>
          <a:p>
            <a:pPr lvl="3" marL="1728000" indent="-216000">
              <a:spcBef>
                <a:spcPts val="567"/>
              </a:spcBef>
              <a:buClr>
                <a:srgbClr val="000000"/>
              </a:buClr>
              <a:buSzPct val="75000"/>
              <a:buFont typeface="Symbol" charset="2"/>
              <a:buChar char=""/>
            </a:pPr>
            <a:r>
              <a:rPr b="0" lang="en-US" sz="1600" spc="-1" strike="noStrike">
                <a:solidFill>
                  <a:srgbClr val="ffffff"/>
                </a:solidFill>
                <a:latin typeface="Tw Cen MT"/>
              </a:rPr>
              <a:t>Cuarto nivel del esquema</a:t>
            </a:r>
            <a:endParaRPr b="0" lang="en-US" sz="1600" spc="-1" strike="noStrike">
              <a:solidFill>
                <a:srgbClr val="ffffff"/>
              </a:solidFill>
              <a:latin typeface="Tw Cen MT"/>
            </a:endParaRPr>
          </a:p>
          <a:p>
            <a:pPr lvl="4" marL="2160000" indent="-216000">
              <a:spcBef>
                <a:spcPts val="283"/>
              </a:spcBef>
              <a:buClr>
                <a:srgbClr val="000000"/>
              </a:buClr>
              <a:buSzPct val="45000"/>
              <a:buFont typeface="Wingdings" charset="2"/>
              <a:buChar char=""/>
            </a:pPr>
            <a:r>
              <a:rPr b="0" lang="en-US" sz="2000" spc="-1" strike="noStrike">
                <a:solidFill>
                  <a:srgbClr val="ffffff"/>
                </a:solidFill>
                <a:latin typeface="Tw Cen MT"/>
              </a:rPr>
              <a:t>Quinto nivel del esquema</a:t>
            </a:r>
            <a:endParaRPr b="0" lang="en-US" sz="2000" spc="-1" strike="noStrike">
              <a:solidFill>
                <a:srgbClr val="ffffff"/>
              </a:solidFill>
              <a:latin typeface="Tw Cen MT"/>
            </a:endParaRPr>
          </a:p>
          <a:p>
            <a:pPr lvl="5" marL="2592000" indent="-216000">
              <a:spcBef>
                <a:spcPts val="283"/>
              </a:spcBef>
              <a:buClr>
                <a:srgbClr val="000000"/>
              </a:buClr>
              <a:buSzPct val="45000"/>
              <a:buFont typeface="Wingdings" charset="2"/>
              <a:buChar char=""/>
            </a:pPr>
            <a:r>
              <a:rPr b="0" lang="en-US" sz="2000" spc="-1" strike="noStrike">
                <a:solidFill>
                  <a:srgbClr val="ffffff"/>
                </a:solidFill>
                <a:latin typeface="Tw Cen MT"/>
              </a:rPr>
              <a:t>Sexto nivel del esquema</a:t>
            </a:r>
            <a:endParaRPr b="0" lang="en-US" sz="2000" spc="-1" strike="noStrike">
              <a:solidFill>
                <a:srgbClr val="ffffff"/>
              </a:solidFill>
              <a:latin typeface="Tw Cen MT"/>
            </a:endParaRPr>
          </a:p>
          <a:p>
            <a:pPr lvl="6" marL="3024000" indent="-216000">
              <a:spcBef>
                <a:spcPts val="283"/>
              </a:spcBef>
              <a:buClr>
                <a:srgbClr val="000000"/>
              </a:buClr>
              <a:buSzPct val="45000"/>
              <a:buFont typeface="Wingdings" charset="2"/>
              <a:buChar char=""/>
            </a:pPr>
            <a:r>
              <a:rPr b="0" lang="en-US" sz="2000" spc="-1" strike="noStrike">
                <a:solidFill>
                  <a:srgbClr val="ffffff"/>
                </a:solidFill>
                <a:latin typeface="Tw Cen MT"/>
              </a:rPr>
              <a:t>Séptimo nivel del esquema</a:t>
            </a:r>
            <a:endParaRPr b="0" lang="en-US" sz="2000" spc="-1" strike="noStrike">
              <a:solidFill>
                <a:srgbClr val="ffffff"/>
              </a:solidFill>
              <a:latin typeface="Tw Cen MT"/>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jpeg"/><Relationship Id="rId10"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23.png"/><Relationship Id="rId7"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hyperlink" Target="https://research-and-innovation.ec.europa.eu/funding/funding-opportunities/funding-programmes-and-open-calls/horizon-europe/eu-missions-horizon-europe_en" TargetMode="External"/><Relationship Id="rId5" Type="http://schemas.openxmlformats.org/officeDocument/2006/relationships/image" Target="../media/image41.png"/><Relationship Id="rId6"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Imagen 4" descr=""/>
          <p:cNvPicPr/>
          <p:nvPr/>
        </p:nvPicPr>
        <p:blipFill>
          <a:blip r:embed="rId1"/>
          <a:stretch/>
        </p:blipFill>
        <p:spPr>
          <a:xfrm>
            <a:off x="9799560" y="112680"/>
            <a:ext cx="2391840" cy="869760"/>
          </a:xfrm>
          <a:prstGeom prst="rect">
            <a:avLst/>
          </a:prstGeom>
          <a:ln w="0">
            <a:noFill/>
          </a:ln>
        </p:spPr>
      </p:pic>
      <p:pic>
        <p:nvPicPr>
          <p:cNvPr id="139" name="Gráfico 6" descr=""/>
          <p:cNvPicPr/>
          <p:nvPr/>
        </p:nvPicPr>
        <p:blipFill>
          <a:blip r:embed="rId2"/>
          <a:stretch/>
        </p:blipFill>
        <p:spPr>
          <a:xfrm>
            <a:off x="103680" y="112680"/>
            <a:ext cx="3657240" cy="869760"/>
          </a:xfrm>
          <a:prstGeom prst="rect">
            <a:avLst/>
          </a:prstGeom>
          <a:ln w="0">
            <a:noFill/>
          </a:ln>
        </p:spPr>
      </p:pic>
      <p:sp>
        <p:nvSpPr>
          <p:cNvPr id="140" name="CustomShape 1"/>
          <p:cNvSpPr/>
          <p:nvPr/>
        </p:nvSpPr>
        <p:spPr>
          <a:xfrm>
            <a:off x="0" y="1086120"/>
            <a:ext cx="12191760" cy="71280"/>
          </a:xfrm>
          <a:prstGeom prst="rect">
            <a:avLst/>
          </a:prstGeom>
          <a:gradFill rotWithShape="0">
            <a:gsLst>
              <a:gs pos="0">
                <a:srgbClr val="d6e3f0"/>
              </a:gs>
              <a:gs pos="100000">
                <a:srgbClr val="9dc0de"/>
              </a:gs>
            </a:gsLst>
            <a:lin ang="5040000"/>
          </a:gradFill>
          <a:ln>
            <a:solidFill>
              <a:srgbClr val="63a0cc"/>
            </a:solidFill>
            <a:round/>
          </a:ln>
        </p:spPr>
        <p:style>
          <a:lnRef idx="1">
            <a:schemeClr val="accent5"/>
          </a:lnRef>
          <a:fillRef idx="2">
            <a:schemeClr val="accent5"/>
          </a:fillRef>
          <a:effectRef idx="1">
            <a:schemeClr val="accent5"/>
          </a:effectRef>
          <a:fontRef idx="minor"/>
        </p:style>
      </p:sp>
      <p:pic>
        <p:nvPicPr>
          <p:cNvPr id="141" name="Imagen 13" descr=""/>
          <p:cNvPicPr/>
          <p:nvPr/>
        </p:nvPicPr>
        <p:blipFill>
          <a:blip r:embed="rId3"/>
          <a:stretch/>
        </p:blipFill>
        <p:spPr>
          <a:xfrm>
            <a:off x="1789920" y="1330920"/>
            <a:ext cx="9376200" cy="4770000"/>
          </a:xfrm>
          <a:prstGeom prst="rect">
            <a:avLst/>
          </a:prstGeom>
          <a:ln w="0">
            <a:noFill/>
          </a:ln>
        </p:spPr>
      </p:pic>
      <p:pic>
        <p:nvPicPr>
          <p:cNvPr id="142" name="Picture 5" descr=""/>
          <p:cNvPicPr/>
          <p:nvPr/>
        </p:nvPicPr>
        <p:blipFill>
          <a:blip r:embed="rId4"/>
          <a:stretch/>
        </p:blipFill>
        <p:spPr>
          <a:xfrm>
            <a:off x="8415360" y="59760"/>
            <a:ext cx="1705320" cy="852480"/>
          </a:xfrm>
          <a:prstGeom prst="rect">
            <a:avLst/>
          </a:prstGeom>
          <a:ln w="0">
            <a:noFill/>
          </a:ln>
        </p:spPr>
      </p:pic>
      <p:sp>
        <p:nvSpPr>
          <p:cNvPr id="143" name="CustomShape 2"/>
          <p:cNvSpPr/>
          <p:nvPr/>
        </p:nvSpPr>
        <p:spPr>
          <a:xfrm>
            <a:off x="7023240" y="6437520"/>
            <a:ext cx="4906080" cy="3034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GB" sz="1400" spc="-1" strike="noStrike">
                <a:solidFill>
                  <a:srgbClr val="82ffff"/>
                </a:solidFill>
                <a:latin typeface="Tw Cen MT"/>
              </a:rPr>
              <a:t>IURC </a:t>
            </a:r>
            <a:r>
              <a:rPr b="0" i="1" lang="en-GB" sz="1400" spc="-1" strike="noStrike">
                <a:solidFill>
                  <a:srgbClr val="82ffff"/>
                </a:solidFill>
                <a:latin typeface="Tw Cen MT"/>
              </a:rPr>
              <a:t>Chiang Mai – Granada </a:t>
            </a:r>
            <a:r>
              <a:rPr b="0" i="1" lang="en-GB" sz="1400" spc="-1" strike="noStrike">
                <a:solidFill>
                  <a:srgbClr val="ffffff"/>
                </a:solidFill>
                <a:latin typeface="Tw Cen MT"/>
              </a:rPr>
              <a:t>	</a:t>
            </a:r>
            <a:r>
              <a:rPr b="0" i="1" lang="en-GB" sz="1200" spc="-1" strike="noStrike">
                <a:solidFill>
                  <a:srgbClr val="ffffff"/>
                </a:solidFill>
                <a:latin typeface="Tw Cen MT"/>
              </a:rPr>
              <a:t>1</a:t>
            </a:r>
            <a:r>
              <a:rPr b="0" i="1" lang="en-GB" sz="1200" spc="-1" strike="noStrike" baseline="30000">
                <a:solidFill>
                  <a:srgbClr val="ffffff"/>
                </a:solidFill>
                <a:latin typeface="Tw Cen MT"/>
              </a:rPr>
              <a:t>st</a:t>
            </a:r>
            <a:r>
              <a:rPr b="0" lang="en-GB" sz="1200" spc="-1" strike="noStrike">
                <a:solidFill>
                  <a:srgbClr val="ffffff"/>
                </a:solidFill>
                <a:latin typeface="Tw Cen MT"/>
              </a:rPr>
              <a:t> February 2023 Technical Presentation</a:t>
            </a:r>
            <a:endParaRPr b="0" lang="es-ES" sz="1200" spc="-1" strike="noStrike">
              <a:latin typeface="Arial"/>
            </a:endParaRPr>
          </a:p>
        </p:txBody>
      </p:sp>
      <p:pic>
        <p:nvPicPr>
          <p:cNvPr id="144" name="" descr=""/>
          <p:cNvPicPr/>
          <p:nvPr/>
        </p:nvPicPr>
        <p:blipFill>
          <a:blip r:embed="rId5"/>
          <a:stretch/>
        </p:blipFill>
        <p:spPr>
          <a:xfrm rot="22200">
            <a:off x="1793160" y="5023440"/>
            <a:ext cx="1460520" cy="10728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Imagen 4" descr=""/>
          <p:cNvPicPr/>
          <p:nvPr/>
        </p:nvPicPr>
        <p:blipFill>
          <a:blip r:embed="rId1"/>
          <a:stretch/>
        </p:blipFill>
        <p:spPr>
          <a:xfrm>
            <a:off x="9799560" y="112680"/>
            <a:ext cx="2391840" cy="869760"/>
          </a:xfrm>
          <a:prstGeom prst="rect">
            <a:avLst/>
          </a:prstGeom>
          <a:ln w="0">
            <a:noFill/>
          </a:ln>
        </p:spPr>
      </p:pic>
      <p:pic>
        <p:nvPicPr>
          <p:cNvPr id="146" name="Gráfico 6" descr=""/>
          <p:cNvPicPr/>
          <p:nvPr/>
        </p:nvPicPr>
        <p:blipFill>
          <a:blip r:embed="rId2"/>
          <a:stretch/>
        </p:blipFill>
        <p:spPr>
          <a:xfrm>
            <a:off x="103680" y="112680"/>
            <a:ext cx="3657240" cy="869760"/>
          </a:xfrm>
          <a:prstGeom prst="rect">
            <a:avLst/>
          </a:prstGeom>
          <a:ln w="0">
            <a:noFill/>
          </a:ln>
        </p:spPr>
      </p:pic>
      <p:sp>
        <p:nvSpPr>
          <p:cNvPr id="147" name="CustomShape 1"/>
          <p:cNvSpPr/>
          <p:nvPr/>
        </p:nvSpPr>
        <p:spPr>
          <a:xfrm>
            <a:off x="0" y="1086120"/>
            <a:ext cx="12191760" cy="71280"/>
          </a:xfrm>
          <a:prstGeom prst="rect">
            <a:avLst/>
          </a:prstGeom>
          <a:gradFill rotWithShape="0">
            <a:gsLst>
              <a:gs pos="0">
                <a:srgbClr val="d6e3f0"/>
              </a:gs>
              <a:gs pos="100000">
                <a:srgbClr val="9dc0de"/>
              </a:gs>
            </a:gsLst>
            <a:lin ang="5040000"/>
          </a:gradFill>
          <a:ln>
            <a:solidFill>
              <a:srgbClr val="63a0cc"/>
            </a:solidFill>
            <a:round/>
          </a:ln>
        </p:spPr>
        <p:style>
          <a:lnRef idx="1">
            <a:schemeClr val="accent5"/>
          </a:lnRef>
          <a:fillRef idx="2">
            <a:schemeClr val="accent5"/>
          </a:fillRef>
          <a:effectRef idx="1">
            <a:schemeClr val="accent5"/>
          </a:effectRef>
          <a:fontRef idx="minor"/>
        </p:style>
      </p:sp>
      <p:pic>
        <p:nvPicPr>
          <p:cNvPr id="148" name="Picture 5" descr=""/>
          <p:cNvPicPr/>
          <p:nvPr/>
        </p:nvPicPr>
        <p:blipFill>
          <a:blip r:embed="rId3"/>
          <a:stretch/>
        </p:blipFill>
        <p:spPr>
          <a:xfrm>
            <a:off x="8415360" y="59760"/>
            <a:ext cx="1705320" cy="852480"/>
          </a:xfrm>
          <a:prstGeom prst="rect">
            <a:avLst/>
          </a:prstGeom>
          <a:ln w="0">
            <a:noFill/>
          </a:ln>
        </p:spPr>
      </p:pic>
      <p:pic>
        <p:nvPicPr>
          <p:cNvPr id="149" name="Picture 2" descr=""/>
          <p:cNvPicPr/>
          <p:nvPr/>
        </p:nvPicPr>
        <p:blipFill>
          <a:blip r:embed="rId4"/>
          <a:stretch/>
        </p:blipFill>
        <p:spPr>
          <a:xfrm>
            <a:off x="7752960" y="1291320"/>
            <a:ext cx="3735000" cy="941040"/>
          </a:xfrm>
          <a:prstGeom prst="rect">
            <a:avLst/>
          </a:prstGeom>
          <a:ln w="0">
            <a:noFill/>
          </a:ln>
        </p:spPr>
      </p:pic>
      <p:sp>
        <p:nvSpPr>
          <p:cNvPr id="150" name="CustomShape 2"/>
          <p:cNvSpPr/>
          <p:nvPr/>
        </p:nvSpPr>
        <p:spPr>
          <a:xfrm>
            <a:off x="2159280" y="1330920"/>
            <a:ext cx="4538160" cy="4255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GB" sz="2200" spc="-1" strike="noStrike">
                <a:solidFill>
                  <a:srgbClr val="ffffff"/>
                </a:solidFill>
                <a:latin typeface="Tw Cen MT"/>
              </a:rPr>
              <a:t>Presenting the ICT Technological Centre</a:t>
            </a:r>
            <a:endParaRPr b="0" lang="es-ES" sz="2200" spc="-1" strike="noStrike">
              <a:latin typeface="Arial"/>
            </a:endParaRPr>
          </a:p>
        </p:txBody>
      </p:sp>
      <p:sp>
        <p:nvSpPr>
          <p:cNvPr id="151" name="CustomShape 3"/>
          <p:cNvSpPr/>
          <p:nvPr/>
        </p:nvSpPr>
        <p:spPr>
          <a:xfrm>
            <a:off x="7023240" y="6437520"/>
            <a:ext cx="4906080" cy="3034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GB" sz="1400" spc="-1" strike="noStrike">
                <a:solidFill>
                  <a:srgbClr val="82ffff"/>
                </a:solidFill>
                <a:latin typeface="Tw Cen MT"/>
              </a:rPr>
              <a:t>IURC </a:t>
            </a:r>
            <a:r>
              <a:rPr b="0" i="1" lang="en-GB" sz="1400" spc="-1" strike="noStrike">
                <a:solidFill>
                  <a:srgbClr val="82ffff"/>
                </a:solidFill>
                <a:latin typeface="Tw Cen MT"/>
              </a:rPr>
              <a:t>Chiang Mai – Granada </a:t>
            </a:r>
            <a:r>
              <a:rPr b="0" i="1" lang="en-GB" sz="1400" spc="-1" strike="noStrike">
                <a:solidFill>
                  <a:srgbClr val="ffffff"/>
                </a:solidFill>
                <a:latin typeface="Tw Cen MT"/>
              </a:rPr>
              <a:t>	</a:t>
            </a:r>
            <a:r>
              <a:rPr b="0" i="1" lang="en-GB" sz="1200" spc="-1" strike="noStrike">
                <a:solidFill>
                  <a:srgbClr val="ffffff"/>
                </a:solidFill>
                <a:latin typeface="Tw Cen MT"/>
              </a:rPr>
              <a:t>1</a:t>
            </a:r>
            <a:r>
              <a:rPr b="0" i="1" lang="en-GB" sz="1200" spc="-1" strike="noStrike" baseline="30000">
                <a:solidFill>
                  <a:srgbClr val="ffffff"/>
                </a:solidFill>
                <a:latin typeface="Tw Cen MT"/>
              </a:rPr>
              <a:t>st</a:t>
            </a:r>
            <a:r>
              <a:rPr b="0" lang="en-GB" sz="1200" spc="-1" strike="noStrike">
                <a:solidFill>
                  <a:srgbClr val="ffffff"/>
                </a:solidFill>
                <a:latin typeface="Tw Cen MT"/>
              </a:rPr>
              <a:t> February 2023 Technical Presentation</a:t>
            </a:r>
            <a:endParaRPr b="0" lang="es-ES" sz="1200" spc="-1" strike="noStrike">
              <a:latin typeface="Arial"/>
            </a:endParaRPr>
          </a:p>
        </p:txBody>
      </p:sp>
      <p:sp>
        <p:nvSpPr>
          <p:cNvPr id="152" name="CustomShape 4"/>
          <p:cNvSpPr/>
          <p:nvPr/>
        </p:nvSpPr>
        <p:spPr>
          <a:xfrm>
            <a:off x="2130480" y="1855440"/>
            <a:ext cx="9357480" cy="252612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1" lang="en-GB" sz="1800" spc="-1" strike="noStrike">
                <a:solidFill>
                  <a:srgbClr val="134770"/>
                </a:solidFill>
                <a:latin typeface="Tw Cen MT"/>
              </a:rPr>
              <a:t>General Description:</a:t>
            </a:r>
            <a:endParaRPr b="0" lang="es-ES" sz="1800" spc="-1" strike="noStrike">
              <a:latin typeface="Arial"/>
            </a:endParaRPr>
          </a:p>
          <a:p>
            <a:pPr algn="just">
              <a:lnSpc>
                <a:spcPct val="100000"/>
              </a:lnSpc>
            </a:pPr>
            <a:endParaRPr b="0" lang="es-ES" sz="1800" spc="-1" strike="noStrike">
              <a:latin typeface="Arial"/>
            </a:endParaRPr>
          </a:p>
          <a:p>
            <a:pPr algn="just">
              <a:lnSpc>
                <a:spcPct val="100000"/>
              </a:lnSpc>
            </a:pPr>
            <a:r>
              <a:rPr b="0" lang="en-GB" sz="1400" spc="-1" strike="noStrike">
                <a:solidFill>
                  <a:srgbClr val="ffffff"/>
                </a:solidFill>
                <a:latin typeface="Ubuntu"/>
              </a:rPr>
              <a:t>The Free Software R&amp;D Foundation, FIDESOL, is a private research organization, catalogued as a Support Centre for Technology Innovation at the state level that focuses its activity on ICT research and development. Since its inception in 2006, it has been aimed at facilitating the application of knowledge and technology transfer, providing a support service for innovation and contributing to the improvement of competitiveness and consolidation of the Science-Technology-Company system.</a:t>
            </a:r>
            <a:endParaRPr b="0" lang="es-ES" sz="1400" spc="-1" strike="noStrike">
              <a:latin typeface="Arial"/>
            </a:endParaRPr>
          </a:p>
          <a:p>
            <a:pPr algn="just">
              <a:lnSpc>
                <a:spcPct val="100000"/>
              </a:lnSpc>
            </a:pPr>
            <a:br/>
            <a:r>
              <a:rPr b="0" lang="en-GB" sz="1400" spc="-1" strike="noStrike">
                <a:solidFill>
                  <a:srgbClr val="ffffff"/>
                </a:solidFill>
                <a:latin typeface="Ubuntu"/>
              </a:rPr>
              <a:t>Currently composed of a multidisciplinary team of more than one hundred and fity professionals, Fidesol offers technological services and solutions to various high-impact socio-economic sectors, adding value to more than 300 clients.</a:t>
            </a:r>
            <a:endParaRPr b="0" lang="es-ES" sz="1400" spc="-1" strike="noStrike">
              <a:latin typeface="Arial"/>
            </a:endParaRPr>
          </a:p>
        </p:txBody>
      </p:sp>
      <p:sp>
        <p:nvSpPr>
          <p:cNvPr id="153" name="CustomShape 5"/>
          <p:cNvSpPr/>
          <p:nvPr/>
        </p:nvSpPr>
        <p:spPr>
          <a:xfrm>
            <a:off x="2130480" y="4386600"/>
            <a:ext cx="9357480" cy="182484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1" lang="en-GB" sz="1800" spc="-1" strike="noStrike">
                <a:solidFill>
                  <a:srgbClr val="134770"/>
                </a:solidFill>
                <a:latin typeface="Tw Cen MT"/>
              </a:rPr>
              <a:t>Our R&amp;D and disruptive technologies framework:</a:t>
            </a:r>
            <a:endParaRPr b="0" lang="es-ES" sz="1800" spc="-1" strike="noStrike">
              <a:latin typeface="Arial"/>
            </a:endParaRPr>
          </a:p>
          <a:p>
            <a:pPr algn="just">
              <a:lnSpc>
                <a:spcPct val="100000"/>
              </a:lnSpc>
            </a:pPr>
            <a:endParaRPr b="0" lang="es-ES" sz="1800" spc="-1" strike="noStrike">
              <a:latin typeface="Arial"/>
            </a:endParaRPr>
          </a:p>
          <a:p>
            <a:pPr marL="285840" indent="-285480" algn="just">
              <a:lnSpc>
                <a:spcPct val="100000"/>
              </a:lnSpc>
              <a:buSzPct val="100051"/>
              <a:buBlip>
                <a:blip r:embed="rId5"/>
              </a:buBlip>
            </a:pPr>
            <a:r>
              <a:rPr b="0" lang="en-GB" sz="1600" spc="-1" strike="noStrike">
                <a:solidFill>
                  <a:srgbClr val="ffffff"/>
                </a:solidFill>
                <a:latin typeface="Ubuntu"/>
              </a:rPr>
              <a:t>Artificial Intelligence (ML, DL, NPL, XAI, etc.)</a:t>
            </a:r>
            <a:endParaRPr b="0" lang="es-ES" sz="1600" spc="-1" strike="noStrike">
              <a:latin typeface="Arial"/>
            </a:endParaRPr>
          </a:p>
          <a:p>
            <a:pPr marL="285840" indent="-285480" algn="just">
              <a:lnSpc>
                <a:spcPct val="100000"/>
              </a:lnSpc>
              <a:buSzPct val="100051"/>
              <a:buBlip>
                <a:blip r:embed="rId6"/>
              </a:buBlip>
            </a:pPr>
            <a:r>
              <a:rPr b="0" lang="en-GB" sz="1600" spc="-1" strike="noStrike">
                <a:solidFill>
                  <a:srgbClr val="ffffff"/>
                </a:solidFill>
                <a:latin typeface="Ubuntu"/>
              </a:rPr>
              <a:t>Virtual &amp; Extended Realities (Metaverse)</a:t>
            </a:r>
            <a:endParaRPr b="0" lang="es-ES" sz="1600" spc="-1" strike="noStrike">
              <a:latin typeface="Arial"/>
            </a:endParaRPr>
          </a:p>
          <a:p>
            <a:pPr marL="285840" indent="-285480" algn="just">
              <a:lnSpc>
                <a:spcPct val="100000"/>
              </a:lnSpc>
              <a:buSzPct val="100051"/>
              <a:buBlip>
                <a:blip r:embed="rId7"/>
              </a:buBlip>
            </a:pPr>
            <a:r>
              <a:rPr b="0" lang="en-GB" sz="1600" spc="-1" strike="noStrike">
                <a:solidFill>
                  <a:srgbClr val="ffffff"/>
                </a:solidFill>
                <a:latin typeface="Ubuntu"/>
              </a:rPr>
              <a:t>IoT &amp; Sensors networks for Smart Cities deployments</a:t>
            </a:r>
            <a:endParaRPr b="0" lang="es-ES" sz="1600" spc="-1" strike="noStrike">
              <a:latin typeface="Arial"/>
            </a:endParaRPr>
          </a:p>
          <a:p>
            <a:pPr marL="285840" indent="-285480" algn="just">
              <a:lnSpc>
                <a:spcPct val="100000"/>
              </a:lnSpc>
              <a:buSzPct val="100051"/>
              <a:buBlip>
                <a:blip r:embed="rId8"/>
              </a:buBlip>
            </a:pPr>
            <a:r>
              <a:rPr b="0" lang="en-GB" sz="1600" spc="-1" strike="noStrike">
                <a:solidFill>
                  <a:srgbClr val="ffffff"/>
                </a:solidFill>
                <a:latin typeface="Ubuntu"/>
              </a:rPr>
              <a:t>Cybersecurity (DLTs, blockchain, federated networks, 5G)</a:t>
            </a:r>
            <a:endParaRPr b="0" lang="es-ES" sz="1600" spc="-1" strike="noStrike">
              <a:latin typeface="Arial"/>
            </a:endParaRPr>
          </a:p>
          <a:p>
            <a:pPr marL="285840" indent="-285480" algn="just">
              <a:lnSpc>
                <a:spcPct val="100000"/>
              </a:lnSpc>
              <a:buSzPct val="100051"/>
              <a:buBlip>
                <a:blip r:embed="rId9"/>
              </a:buBlip>
            </a:pPr>
            <a:r>
              <a:rPr b="0" lang="en-GB" sz="1600" spc="-1" strike="noStrike">
                <a:solidFill>
                  <a:srgbClr val="ffffff"/>
                </a:solidFill>
                <a:latin typeface="Ubuntu"/>
              </a:rPr>
              <a:t>Quantum Technologies: Quantum Machine Learning &amp; Post Quantum Cryptography</a:t>
            </a:r>
            <a:endParaRPr b="0" lang="es-ES" sz="1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4" name="Imagen 4" descr=""/>
          <p:cNvPicPr/>
          <p:nvPr/>
        </p:nvPicPr>
        <p:blipFill>
          <a:blip r:embed="rId1"/>
          <a:stretch/>
        </p:blipFill>
        <p:spPr>
          <a:xfrm>
            <a:off x="9799560" y="112680"/>
            <a:ext cx="2391840" cy="869760"/>
          </a:xfrm>
          <a:prstGeom prst="rect">
            <a:avLst/>
          </a:prstGeom>
          <a:ln w="0">
            <a:noFill/>
          </a:ln>
        </p:spPr>
      </p:pic>
      <p:pic>
        <p:nvPicPr>
          <p:cNvPr id="155" name="Gráfico 6" descr=""/>
          <p:cNvPicPr/>
          <p:nvPr/>
        </p:nvPicPr>
        <p:blipFill>
          <a:blip r:embed="rId2"/>
          <a:stretch/>
        </p:blipFill>
        <p:spPr>
          <a:xfrm>
            <a:off x="103680" y="112680"/>
            <a:ext cx="3657240" cy="869760"/>
          </a:xfrm>
          <a:prstGeom prst="rect">
            <a:avLst/>
          </a:prstGeom>
          <a:ln w="0">
            <a:noFill/>
          </a:ln>
        </p:spPr>
      </p:pic>
      <p:sp>
        <p:nvSpPr>
          <p:cNvPr id="156" name="CustomShape 1"/>
          <p:cNvSpPr/>
          <p:nvPr/>
        </p:nvSpPr>
        <p:spPr>
          <a:xfrm>
            <a:off x="0" y="1086120"/>
            <a:ext cx="12191760" cy="71280"/>
          </a:xfrm>
          <a:prstGeom prst="rect">
            <a:avLst/>
          </a:prstGeom>
          <a:gradFill rotWithShape="0">
            <a:gsLst>
              <a:gs pos="0">
                <a:srgbClr val="d6e3f0"/>
              </a:gs>
              <a:gs pos="100000">
                <a:srgbClr val="9dc0de"/>
              </a:gs>
            </a:gsLst>
            <a:lin ang="5040000"/>
          </a:gradFill>
          <a:ln>
            <a:solidFill>
              <a:srgbClr val="63a0cc"/>
            </a:solidFill>
            <a:round/>
          </a:ln>
        </p:spPr>
        <p:style>
          <a:lnRef idx="1">
            <a:schemeClr val="accent5"/>
          </a:lnRef>
          <a:fillRef idx="2">
            <a:schemeClr val="accent5"/>
          </a:fillRef>
          <a:effectRef idx="1">
            <a:schemeClr val="accent5"/>
          </a:effectRef>
          <a:fontRef idx="minor"/>
        </p:style>
      </p:sp>
      <p:pic>
        <p:nvPicPr>
          <p:cNvPr id="157" name="Picture 5" descr=""/>
          <p:cNvPicPr/>
          <p:nvPr/>
        </p:nvPicPr>
        <p:blipFill>
          <a:blip r:embed="rId3"/>
          <a:stretch/>
        </p:blipFill>
        <p:spPr>
          <a:xfrm>
            <a:off x="8415360" y="59760"/>
            <a:ext cx="1705320" cy="852480"/>
          </a:xfrm>
          <a:prstGeom prst="rect">
            <a:avLst/>
          </a:prstGeom>
          <a:ln w="0">
            <a:noFill/>
          </a:ln>
        </p:spPr>
      </p:pic>
      <p:sp>
        <p:nvSpPr>
          <p:cNvPr id="158" name="CustomShape 2"/>
          <p:cNvSpPr/>
          <p:nvPr/>
        </p:nvSpPr>
        <p:spPr>
          <a:xfrm>
            <a:off x="2193480" y="1330920"/>
            <a:ext cx="9430200" cy="5169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GB" sz="2800" spc="-1" strike="noStrike">
                <a:solidFill>
                  <a:srgbClr val="0e3554"/>
                </a:solidFill>
                <a:latin typeface="Tw Cen MT"/>
              </a:rPr>
              <a:t>Granada Smart City: Start-up Incubator &amp; Accelerator ecosystem</a:t>
            </a:r>
            <a:endParaRPr b="0" lang="es-ES" sz="2800" spc="-1" strike="noStrike">
              <a:latin typeface="Arial"/>
            </a:endParaRPr>
          </a:p>
        </p:txBody>
      </p:sp>
      <p:sp>
        <p:nvSpPr>
          <p:cNvPr id="159" name="CustomShape 3"/>
          <p:cNvSpPr/>
          <p:nvPr/>
        </p:nvSpPr>
        <p:spPr>
          <a:xfrm>
            <a:off x="2222280" y="3875400"/>
            <a:ext cx="9357480" cy="136908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1" lang="en-GB" sz="1800" spc="-1" strike="noStrike">
                <a:solidFill>
                  <a:srgbClr val="134770"/>
                </a:solidFill>
                <a:latin typeface="Tw Cen MT"/>
              </a:rPr>
              <a:t>Accommodation of Companies and projects in BREAKER: Entrepreneurship Centre of the University of Granada</a:t>
            </a:r>
            <a:endParaRPr b="0" lang="es-ES" sz="1800" spc="-1" strike="noStrike">
              <a:latin typeface="Arial"/>
            </a:endParaRPr>
          </a:p>
          <a:p>
            <a:pPr algn="just">
              <a:lnSpc>
                <a:spcPct val="100000"/>
              </a:lnSpc>
            </a:pPr>
            <a:endParaRPr b="0" lang="es-ES" sz="1800" spc="-1" strike="noStrike">
              <a:latin typeface="Arial"/>
            </a:endParaRPr>
          </a:p>
          <a:p>
            <a:pPr algn="just">
              <a:lnSpc>
                <a:spcPct val="100000"/>
              </a:lnSpc>
            </a:pPr>
            <a:r>
              <a:rPr b="0" lang="en-GB" sz="1600" spc="-1" strike="noStrike">
                <a:solidFill>
                  <a:srgbClr val="ffffff"/>
                </a:solidFill>
                <a:latin typeface="Tw Cen MT"/>
              </a:rPr>
              <a:t>Breaker is the disruptive space for the new generation of entrepreneurs. A place where we break with the traditional concept of the company and open the doors to change.</a:t>
            </a:r>
            <a:endParaRPr b="0" lang="es-ES" sz="1600" spc="-1" strike="noStrike">
              <a:latin typeface="Arial"/>
            </a:endParaRPr>
          </a:p>
        </p:txBody>
      </p:sp>
      <p:pic>
        <p:nvPicPr>
          <p:cNvPr id="160" name="Picture 6" descr="Target-Goals-Icon -"/>
          <p:cNvPicPr/>
          <p:nvPr/>
        </p:nvPicPr>
        <p:blipFill>
          <a:blip r:embed="rId4"/>
          <a:stretch/>
        </p:blipFill>
        <p:spPr>
          <a:xfrm>
            <a:off x="867600" y="1546200"/>
            <a:ext cx="1177560" cy="1177560"/>
          </a:xfrm>
          <a:prstGeom prst="rect">
            <a:avLst/>
          </a:prstGeom>
          <a:ln w="0">
            <a:noFill/>
          </a:ln>
        </p:spPr>
      </p:pic>
      <p:sp>
        <p:nvSpPr>
          <p:cNvPr id="161" name="CustomShape 4"/>
          <p:cNvSpPr/>
          <p:nvPr/>
        </p:nvSpPr>
        <p:spPr>
          <a:xfrm>
            <a:off x="7023240" y="6437520"/>
            <a:ext cx="4906080" cy="3034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GB" sz="1400" spc="-1" strike="noStrike">
                <a:solidFill>
                  <a:srgbClr val="82ffff"/>
                </a:solidFill>
                <a:latin typeface="Tw Cen MT"/>
              </a:rPr>
              <a:t>IURC </a:t>
            </a:r>
            <a:r>
              <a:rPr b="0" i="1" lang="en-GB" sz="1400" spc="-1" strike="noStrike">
                <a:solidFill>
                  <a:srgbClr val="82ffff"/>
                </a:solidFill>
                <a:latin typeface="Tw Cen MT"/>
              </a:rPr>
              <a:t>Chiang Mai – Granada </a:t>
            </a:r>
            <a:r>
              <a:rPr b="0" i="1" lang="en-GB" sz="1400" spc="-1" strike="noStrike">
                <a:solidFill>
                  <a:srgbClr val="ffffff"/>
                </a:solidFill>
                <a:latin typeface="Tw Cen MT"/>
              </a:rPr>
              <a:t>	</a:t>
            </a:r>
            <a:r>
              <a:rPr b="0" i="1" lang="en-GB" sz="1200" spc="-1" strike="noStrike">
                <a:solidFill>
                  <a:srgbClr val="ffffff"/>
                </a:solidFill>
                <a:latin typeface="Tw Cen MT"/>
              </a:rPr>
              <a:t>1</a:t>
            </a:r>
            <a:r>
              <a:rPr b="0" i="1" lang="en-GB" sz="1200" spc="-1" strike="noStrike" baseline="30000">
                <a:solidFill>
                  <a:srgbClr val="ffffff"/>
                </a:solidFill>
                <a:latin typeface="Tw Cen MT"/>
              </a:rPr>
              <a:t>st</a:t>
            </a:r>
            <a:r>
              <a:rPr b="0" lang="en-GB" sz="1200" spc="-1" strike="noStrike">
                <a:solidFill>
                  <a:srgbClr val="ffffff"/>
                </a:solidFill>
                <a:latin typeface="Tw Cen MT"/>
              </a:rPr>
              <a:t> February 2023 Technical Presentation</a:t>
            </a:r>
            <a:endParaRPr b="0" lang="es-ES" sz="1200" spc="-1" strike="noStrike">
              <a:latin typeface="Arial"/>
            </a:endParaRPr>
          </a:p>
        </p:txBody>
      </p:sp>
      <p:pic>
        <p:nvPicPr>
          <p:cNvPr id="162" name="Picture 2" descr=""/>
          <p:cNvPicPr/>
          <p:nvPr/>
        </p:nvPicPr>
        <p:blipFill>
          <a:blip r:embed="rId5"/>
          <a:stretch/>
        </p:blipFill>
        <p:spPr>
          <a:xfrm>
            <a:off x="2222280" y="2474640"/>
            <a:ext cx="4271760" cy="917640"/>
          </a:xfrm>
          <a:prstGeom prst="rect">
            <a:avLst/>
          </a:prstGeom>
          <a:ln w="0">
            <a:noFill/>
          </a:ln>
        </p:spPr>
      </p:pic>
      <p:pic>
        <p:nvPicPr>
          <p:cNvPr id="163" name="Picture 8" descr="Descarga de elementos de la identidad visual corporativa | Secretaría  General"/>
          <p:cNvPicPr/>
          <p:nvPr/>
        </p:nvPicPr>
        <p:blipFill>
          <a:blip r:embed="rId6"/>
          <a:stretch/>
        </p:blipFill>
        <p:spPr>
          <a:xfrm>
            <a:off x="6848640" y="2455200"/>
            <a:ext cx="3363840" cy="9370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4" name="Imagen 4" descr=""/>
          <p:cNvPicPr/>
          <p:nvPr/>
        </p:nvPicPr>
        <p:blipFill>
          <a:blip r:embed="rId1"/>
          <a:stretch/>
        </p:blipFill>
        <p:spPr>
          <a:xfrm>
            <a:off x="9799560" y="112680"/>
            <a:ext cx="2391840" cy="869760"/>
          </a:xfrm>
          <a:prstGeom prst="rect">
            <a:avLst/>
          </a:prstGeom>
          <a:ln w="0">
            <a:noFill/>
          </a:ln>
        </p:spPr>
      </p:pic>
      <p:pic>
        <p:nvPicPr>
          <p:cNvPr id="165" name="Gráfico 6" descr=""/>
          <p:cNvPicPr/>
          <p:nvPr/>
        </p:nvPicPr>
        <p:blipFill>
          <a:blip r:embed="rId2"/>
          <a:stretch/>
        </p:blipFill>
        <p:spPr>
          <a:xfrm>
            <a:off x="103680" y="112680"/>
            <a:ext cx="3657240" cy="869760"/>
          </a:xfrm>
          <a:prstGeom prst="rect">
            <a:avLst/>
          </a:prstGeom>
          <a:ln w="0">
            <a:noFill/>
          </a:ln>
        </p:spPr>
      </p:pic>
      <p:sp>
        <p:nvSpPr>
          <p:cNvPr id="166" name="CustomShape 1"/>
          <p:cNvSpPr/>
          <p:nvPr/>
        </p:nvSpPr>
        <p:spPr>
          <a:xfrm>
            <a:off x="0" y="1086120"/>
            <a:ext cx="12191760" cy="71280"/>
          </a:xfrm>
          <a:prstGeom prst="rect">
            <a:avLst/>
          </a:prstGeom>
          <a:gradFill rotWithShape="0">
            <a:gsLst>
              <a:gs pos="0">
                <a:srgbClr val="d6e3f0"/>
              </a:gs>
              <a:gs pos="100000">
                <a:srgbClr val="9dc0de"/>
              </a:gs>
            </a:gsLst>
            <a:lin ang="5040000"/>
          </a:gradFill>
          <a:ln>
            <a:solidFill>
              <a:srgbClr val="63a0cc"/>
            </a:solidFill>
            <a:round/>
          </a:ln>
        </p:spPr>
        <p:style>
          <a:lnRef idx="1">
            <a:schemeClr val="accent5"/>
          </a:lnRef>
          <a:fillRef idx="2">
            <a:schemeClr val="accent5"/>
          </a:fillRef>
          <a:effectRef idx="1">
            <a:schemeClr val="accent5"/>
          </a:effectRef>
          <a:fontRef idx="minor"/>
        </p:style>
      </p:sp>
      <p:pic>
        <p:nvPicPr>
          <p:cNvPr id="167" name="Picture 5" descr=""/>
          <p:cNvPicPr/>
          <p:nvPr/>
        </p:nvPicPr>
        <p:blipFill>
          <a:blip r:embed="rId3"/>
          <a:stretch/>
        </p:blipFill>
        <p:spPr>
          <a:xfrm>
            <a:off x="8415360" y="59760"/>
            <a:ext cx="1705320" cy="852480"/>
          </a:xfrm>
          <a:prstGeom prst="rect">
            <a:avLst/>
          </a:prstGeom>
          <a:ln w="0">
            <a:noFill/>
          </a:ln>
        </p:spPr>
      </p:pic>
      <p:sp>
        <p:nvSpPr>
          <p:cNvPr id="168" name="CustomShape 2"/>
          <p:cNvSpPr/>
          <p:nvPr/>
        </p:nvSpPr>
        <p:spPr>
          <a:xfrm>
            <a:off x="2202840" y="3154680"/>
            <a:ext cx="9357480" cy="307692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1" lang="en-GB" sz="1800" spc="-1" strike="noStrike">
                <a:solidFill>
                  <a:srgbClr val="134770"/>
                </a:solidFill>
                <a:latin typeface="Tw Cen MT"/>
              </a:rPr>
              <a:t>Main goals: (https://www.acexhealth.com/)</a:t>
            </a:r>
            <a:endParaRPr b="0" lang="es-ES" sz="1800" spc="-1" strike="noStrike">
              <a:latin typeface="Arial"/>
            </a:endParaRPr>
          </a:p>
          <a:p>
            <a:pPr algn="just">
              <a:lnSpc>
                <a:spcPct val="100000"/>
              </a:lnSpc>
            </a:pPr>
            <a:endParaRPr b="0" lang="es-ES" sz="1800" spc="-1" strike="noStrike">
              <a:latin typeface="Arial"/>
            </a:endParaRPr>
          </a:p>
          <a:p>
            <a:pPr algn="just">
              <a:lnSpc>
                <a:spcPct val="100000"/>
              </a:lnSpc>
            </a:pPr>
            <a:r>
              <a:rPr b="0" lang="en-GB" sz="1800" spc="-1" strike="noStrike">
                <a:solidFill>
                  <a:srgbClr val="ffffff"/>
                </a:solidFill>
                <a:latin typeface="Tw Cen MT"/>
              </a:rPr>
              <a:t>Helping Andalusian entrepreneurs to refine their ventures in preparation to raise capital, scale-up, and commercialize in eHealth projects. In short, they will help you to:</a:t>
            </a:r>
            <a:endParaRPr b="0" lang="es-ES" sz="1800" spc="-1" strike="noStrike">
              <a:latin typeface="Arial"/>
            </a:endParaRPr>
          </a:p>
          <a:p>
            <a:pPr marL="285840" indent="-285480" algn="just">
              <a:lnSpc>
                <a:spcPct val="100000"/>
              </a:lnSpc>
              <a:buClr>
                <a:srgbClr val="ffffff"/>
              </a:buClr>
              <a:buFont typeface="Wingdings" charset="2"/>
              <a:buChar char=""/>
            </a:pPr>
            <a:r>
              <a:rPr b="0" lang="en-GB" sz="1800" spc="-1" strike="noStrike">
                <a:solidFill>
                  <a:srgbClr val="ffffff"/>
                </a:solidFill>
                <a:latin typeface="Tw Cen MT"/>
              </a:rPr>
              <a:t>Identify the gaps in your company’s knowledge and plans</a:t>
            </a:r>
            <a:endParaRPr b="0" lang="es-ES" sz="1800" spc="-1" strike="noStrike">
              <a:latin typeface="Arial"/>
            </a:endParaRPr>
          </a:p>
          <a:p>
            <a:pPr marL="285840" indent="-285480" algn="just">
              <a:lnSpc>
                <a:spcPct val="100000"/>
              </a:lnSpc>
              <a:buClr>
                <a:srgbClr val="ffffff"/>
              </a:buClr>
              <a:buFont typeface="Wingdings" charset="2"/>
              <a:buChar char=""/>
            </a:pPr>
            <a:r>
              <a:rPr b="0" lang="en-GB" sz="1800" spc="-1" strike="noStrike">
                <a:solidFill>
                  <a:srgbClr val="ffffff"/>
                </a:solidFill>
                <a:latin typeface="Tw Cen MT"/>
              </a:rPr>
              <a:t>Develop, refine and test your go to market strategy</a:t>
            </a:r>
            <a:endParaRPr b="0" lang="es-ES" sz="1800" spc="-1" strike="noStrike">
              <a:latin typeface="Arial"/>
            </a:endParaRPr>
          </a:p>
          <a:p>
            <a:pPr marL="285840" indent="-285480" algn="just">
              <a:lnSpc>
                <a:spcPct val="100000"/>
              </a:lnSpc>
              <a:buClr>
                <a:srgbClr val="ffffff"/>
              </a:buClr>
              <a:buFont typeface="Wingdings" charset="2"/>
              <a:buChar char=""/>
            </a:pPr>
            <a:r>
              <a:rPr b="0" lang="en-GB" sz="1800" spc="-1" strike="noStrike">
                <a:solidFill>
                  <a:srgbClr val="ffffff"/>
                </a:solidFill>
                <a:latin typeface="Tw Cen MT"/>
              </a:rPr>
              <a:t>Concisely and clearly define the problem and how you solve it</a:t>
            </a:r>
            <a:endParaRPr b="0" lang="es-ES" sz="1800" spc="-1" strike="noStrike">
              <a:latin typeface="Arial"/>
            </a:endParaRPr>
          </a:p>
          <a:p>
            <a:pPr marL="285840" indent="-285480" algn="just">
              <a:lnSpc>
                <a:spcPct val="100000"/>
              </a:lnSpc>
              <a:buClr>
                <a:srgbClr val="ffffff"/>
              </a:buClr>
              <a:buFont typeface="Wingdings" charset="2"/>
              <a:buChar char=""/>
            </a:pPr>
            <a:r>
              <a:rPr b="0" lang="en-GB" sz="1800" spc="-1" strike="noStrike">
                <a:solidFill>
                  <a:srgbClr val="ffffff"/>
                </a:solidFill>
                <a:latin typeface="Tw Cen MT"/>
              </a:rPr>
              <a:t>Clarify your regulatory requirements and strategy</a:t>
            </a:r>
            <a:endParaRPr b="0" lang="es-ES" sz="1800" spc="-1" strike="noStrike">
              <a:latin typeface="Arial"/>
            </a:endParaRPr>
          </a:p>
          <a:p>
            <a:pPr marL="285840" indent="-285480" algn="just">
              <a:lnSpc>
                <a:spcPct val="100000"/>
              </a:lnSpc>
              <a:buClr>
                <a:srgbClr val="ffffff"/>
              </a:buClr>
              <a:buFont typeface="Wingdings" charset="2"/>
              <a:buChar char=""/>
            </a:pPr>
            <a:r>
              <a:rPr b="0" lang="en-GB" sz="1800" spc="-1" strike="noStrike">
                <a:solidFill>
                  <a:srgbClr val="ffffff"/>
                </a:solidFill>
                <a:latin typeface="Tw Cen MT"/>
              </a:rPr>
              <a:t>Develop a Powerful Pitch &amp; Financials for raising capital</a:t>
            </a:r>
            <a:endParaRPr b="0" lang="es-ES" sz="1800" spc="-1" strike="noStrike">
              <a:latin typeface="Arial"/>
            </a:endParaRPr>
          </a:p>
          <a:p>
            <a:pPr marL="285840" indent="-285480" algn="just">
              <a:lnSpc>
                <a:spcPct val="100000"/>
              </a:lnSpc>
              <a:buClr>
                <a:srgbClr val="ffffff"/>
              </a:buClr>
              <a:buFont typeface="Wingdings" charset="2"/>
              <a:buChar char=""/>
            </a:pPr>
            <a:r>
              <a:rPr b="0" lang="en-GB" sz="1800" spc="-1" strike="noStrike">
                <a:solidFill>
                  <a:srgbClr val="ffffff"/>
                </a:solidFill>
                <a:latin typeface="Tw Cen MT"/>
              </a:rPr>
              <a:t>Fill in the holes in your strategies</a:t>
            </a:r>
            <a:endParaRPr b="0" lang="es-ES" sz="1800" spc="-1" strike="noStrike">
              <a:latin typeface="Arial"/>
            </a:endParaRPr>
          </a:p>
          <a:p>
            <a:pPr marL="285840" indent="-285480" algn="just">
              <a:lnSpc>
                <a:spcPct val="100000"/>
              </a:lnSpc>
              <a:buClr>
                <a:srgbClr val="ffffff"/>
              </a:buClr>
              <a:buFont typeface="Wingdings" charset="2"/>
              <a:buChar char=""/>
            </a:pPr>
            <a:r>
              <a:rPr b="0" lang="en-GB" sz="1800" spc="-1" strike="noStrike">
                <a:solidFill>
                  <a:srgbClr val="ffffff"/>
                </a:solidFill>
                <a:latin typeface="Tw Cen MT"/>
              </a:rPr>
              <a:t>Prepare to Execute your business plan</a:t>
            </a:r>
            <a:endParaRPr b="0" lang="es-ES" sz="1800" spc="-1" strike="noStrike">
              <a:latin typeface="Arial"/>
            </a:endParaRPr>
          </a:p>
        </p:txBody>
      </p:sp>
      <p:pic>
        <p:nvPicPr>
          <p:cNvPr id="169" name="Picture 6" descr=""/>
          <p:cNvPicPr/>
          <p:nvPr/>
        </p:nvPicPr>
        <p:blipFill>
          <a:blip r:embed="rId4"/>
          <a:stretch/>
        </p:blipFill>
        <p:spPr>
          <a:xfrm>
            <a:off x="7992720" y="1903680"/>
            <a:ext cx="677880" cy="1065600"/>
          </a:xfrm>
          <a:prstGeom prst="rect">
            <a:avLst/>
          </a:prstGeom>
          <a:ln w="0">
            <a:noFill/>
          </a:ln>
        </p:spPr>
      </p:pic>
      <p:sp>
        <p:nvSpPr>
          <p:cNvPr id="170" name="CustomShape 3"/>
          <p:cNvSpPr/>
          <p:nvPr/>
        </p:nvSpPr>
        <p:spPr>
          <a:xfrm>
            <a:off x="7023240" y="6437520"/>
            <a:ext cx="4906080" cy="3034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GB" sz="1400" spc="-1" strike="noStrike">
                <a:solidFill>
                  <a:srgbClr val="82ffff"/>
                </a:solidFill>
                <a:latin typeface="Tw Cen MT"/>
              </a:rPr>
              <a:t>IURC </a:t>
            </a:r>
            <a:r>
              <a:rPr b="0" i="1" lang="en-GB" sz="1400" spc="-1" strike="noStrike">
                <a:solidFill>
                  <a:srgbClr val="82ffff"/>
                </a:solidFill>
                <a:latin typeface="Tw Cen MT"/>
              </a:rPr>
              <a:t>Chiang Mai – Granada </a:t>
            </a:r>
            <a:r>
              <a:rPr b="0" i="1" lang="en-GB" sz="1400" spc="-1" strike="noStrike">
                <a:solidFill>
                  <a:srgbClr val="ffffff"/>
                </a:solidFill>
                <a:latin typeface="Tw Cen MT"/>
              </a:rPr>
              <a:t>	</a:t>
            </a:r>
            <a:r>
              <a:rPr b="0" i="1" lang="en-GB" sz="1200" spc="-1" strike="noStrike">
                <a:solidFill>
                  <a:srgbClr val="ffffff"/>
                </a:solidFill>
                <a:latin typeface="Tw Cen MT"/>
              </a:rPr>
              <a:t>1</a:t>
            </a:r>
            <a:r>
              <a:rPr b="0" i="1" lang="en-GB" sz="1200" spc="-1" strike="noStrike" baseline="30000">
                <a:solidFill>
                  <a:srgbClr val="ffffff"/>
                </a:solidFill>
                <a:latin typeface="Tw Cen MT"/>
              </a:rPr>
              <a:t>st</a:t>
            </a:r>
            <a:r>
              <a:rPr b="0" lang="en-GB" sz="1200" spc="-1" strike="noStrike">
                <a:solidFill>
                  <a:srgbClr val="ffffff"/>
                </a:solidFill>
                <a:latin typeface="Tw Cen MT"/>
              </a:rPr>
              <a:t> February 2023 Technical Presentation</a:t>
            </a:r>
            <a:endParaRPr b="0" lang="es-ES" sz="1200" spc="-1" strike="noStrike">
              <a:latin typeface="Arial"/>
            </a:endParaRPr>
          </a:p>
        </p:txBody>
      </p:sp>
      <p:sp>
        <p:nvSpPr>
          <p:cNvPr id="171" name="CustomShape 4"/>
          <p:cNvSpPr/>
          <p:nvPr/>
        </p:nvSpPr>
        <p:spPr>
          <a:xfrm>
            <a:off x="2193480" y="1330920"/>
            <a:ext cx="9430200" cy="5169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GB" sz="2800" spc="-1" strike="noStrike">
                <a:solidFill>
                  <a:srgbClr val="0e3554"/>
                </a:solidFill>
                <a:latin typeface="Tw Cen MT"/>
              </a:rPr>
              <a:t>Granada Smart City: Start-up Incubator &amp; Accelerator ecosystem</a:t>
            </a:r>
            <a:endParaRPr b="0" lang="es-ES" sz="2800" spc="-1" strike="noStrike">
              <a:latin typeface="Arial"/>
            </a:endParaRPr>
          </a:p>
        </p:txBody>
      </p:sp>
      <p:pic>
        <p:nvPicPr>
          <p:cNvPr id="172" name="Picture 2" descr="AcexHealth"/>
          <p:cNvPicPr/>
          <p:nvPr/>
        </p:nvPicPr>
        <p:blipFill>
          <a:blip r:embed="rId5"/>
          <a:stretch/>
        </p:blipFill>
        <p:spPr>
          <a:xfrm>
            <a:off x="2202840" y="1891080"/>
            <a:ext cx="5609160" cy="10908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3" name="Imagen 4" descr=""/>
          <p:cNvPicPr/>
          <p:nvPr/>
        </p:nvPicPr>
        <p:blipFill>
          <a:blip r:embed="rId1"/>
          <a:stretch/>
        </p:blipFill>
        <p:spPr>
          <a:xfrm>
            <a:off x="9799560" y="112680"/>
            <a:ext cx="2391840" cy="869760"/>
          </a:xfrm>
          <a:prstGeom prst="rect">
            <a:avLst/>
          </a:prstGeom>
          <a:ln w="0">
            <a:noFill/>
          </a:ln>
        </p:spPr>
      </p:pic>
      <p:pic>
        <p:nvPicPr>
          <p:cNvPr id="174" name="Gráfico 6" descr=""/>
          <p:cNvPicPr/>
          <p:nvPr/>
        </p:nvPicPr>
        <p:blipFill>
          <a:blip r:embed="rId2"/>
          <a:stretch/>
        </p:blipFill>
        <p:spPr>
          <a:xfrm>
            <a:off x="103680" y="112680"/>
            <a:ext cx="3657240" cy="869760"/>
          </a:xfrm>
          <a:prstGeom prst="rect">
            <a:avLst/>
          </a:prstGeom>
          <a:ln w="0">
            <a:noFill/>
          </a:ln>
        </p:spPr>
      </p:pic>
      <p:sp>
        <p:nvSpPr>
          <p:cNvPr id="175" name="CustomShape 1"/>
          <p:cNvSpPr/>
          <p:nvPr/>
        </p:nvSpPr>
        <p:spPr>
          <a:xfrm>
            <a:off x="0" y="1086120"/>
            <a:ext cx="12191760" cy="71280"/>
          </a:xfrm>
          <a:prstGeom prst="rect">
            <a:avLst/>
          </a:prstGeom>
          <a:gradFill rotWithShape="0">
            <a:gsLst>
              <a:gs pos="0">
                <a:srgbClr val="d6e3f0"/>
              </a:gs>
              <a:gs pos="100000">
                <a:srgbClr val="9dc0de"/>
              </a:gs>
            </a:gsLst>
            <a:lin ang="5040000"/>
          </a:gradFill>
          <a:ln>
            <a:solidFill>
              <a:srgbClr val="63a0cc"/>
            </a:solidFill>
            <a:round/>
          </a:ln>
        </p:spPr>
        <p:style>
          <a:lnRef idx="1">
            <a:schemeClr val="accent5"/>
          </a:lnRef>
          <a:fillRef idx="2">
            <a:schemeClr val="accent5"/>
          </a:fillRef>
          <a:effectRef idx="1">
            <a:schemeClr val="accent5"/>
          </a:effectRef>
          <a:fontRef idx="minor"/>
        </p:style>
      </p:sp>
      <p:pic>
        <p:nvPicPr>
          <p:cNvPr id="176" name="Picture 5" descr=""/>
          <p:cNvPicPr/>
          <p:nvPr/>
        </p:nvPicPr>
        <p:blipFill>
          <a:blip r:embed="rId3"/>
          <a:stretch/>
        </p:blipFill>
        <p:spPr>
          <a:xfrm>
            <a:off x="8415360" y="59760"/>
            <a:ext cx="1705320" cy="852480"/>
          </a:xfrm>
          <a:prstGeom prst="rect">
            <a:avLst/>
          </a:prstGeom>
          <a:ln w="0">
            <a:noFill/>
          </a:ln>
        </p:spPr>
      </p:pic>
      <p:sp>
        <p:nvSpPr>
          <p:cNvPr id="177" name="CustomShape 2"/>
          <p:cNvSpPr/>
          <p:nvPr/>
        </p:nvSpPr>
        <p:spPr>
          <a:xfrm>
            <a:off x="2160360" y="1330920"/>
            <a:ext cx="4934520" cy="5169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GB" sz="2800" spc="-1" strike="noStrike">
                <a:solidFill>
                  <a:srgbClr val="0e3554"/>
                </a:solidFill>
                <a:latin typeface="Tw Cen MT"/>
              </a:rPr>
              <a:t>Granada Smart City: Environment</a:t>
            </a:r>
            <a:endParaRPr b="0" lang="es-ES" sz="2800" spc="-1" strike="noStrike">
              <a:latin typeface="Arial"/>
            </a:endParaRPr>
          </a:p>
        </p:txBody>
      </p:sp>
      <p:sp>
        <p:nvSpPr>
          <p:cNvPr id="178" name="CustomShape 3"/>
          <p:cNvSpPr/>
          <p:nvPr/>
        </p:nvSpPr>
        <p:spPr>
          <a:xfrm>
            <a:off x="2130480" y="3803400"/>
            <a:ext cx="9357480" cy="170532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1" lang="en-GB" sz="1800" spc="-1" strike="noStrike">
                <a:solidFill>
                  <a:srgbClr val="134770"/>
                </a:solidFill>
                <a:latin typeface="Tw Cen MT"/>
              </a:rPr>
              <a:t>Digital Business Club (Granada Chamber of Commerce)</a:t>
            </a:r>
            <a:endParaRPr b="0" lang="es-ES" sz="1800" spc="-1" strike="noStrike">
              <a:latin typeface="Arial"/>
            </a:endParaRPr>
          </a:p>
          <a:p>
            <a:pPr algn="just">
              <a:lnSpc>
                <a:spcPct val="100000"/>
              </a:lnSpc>
            </a:pPr>
            <a:endParaRPr b="0" lang="es-ES" sz="1800" spc="-1" strike="noStrike">
              <a:latin typeface="Arial"/>
            </a:endParaRPr>
          </a:p>
          <a:p>
            <a:pPr marL="285840" indent="-285480" algn="just">
              <a:lnSpc>
                <a:spcPct val="100000"/>
              </a:lnSpc>
              <a:buClr>
                <a:srgbClr val="ffffff"/>
              </a:buClr>
              <a:buFont typeface="Wingdings" charset="2"/>
              <a:buChar char=""/>
            </a:pPr>
            <a:r>
              <a:rPr b="0" lang="en-GB" sz="1800" spc="-1" strike="noStrike">
                <a:solidFill>
                  <a:srgbClr val="ffffff"/>
                </a:solidFill>
                <a:latin typeface="Tw Cen MT"/>
              </a:rPr>
              <a:t>Coworking for initial start-ups</a:t>
            </a:r>
            <a:endParaRPr b="0" lang="es-ES" sz="1800" spc="-1" strike="noStrike">
              <a:latin typeface="Arial"/>
            </a:endParaRPr>
          </a:p>
          <a:p>
            <a:pPr marL="285840" indent="-285480" algn="just">
              <a:lnSpc>
                <a:spcPct val="100000"/>
              </a:lnSpc>
              <a:buClr>
                <a:srgbClr val="ffffff"/>
              </a:buClr>
              <a:buFont typeface="Wingdings" charset="2"/>
              <a:buChar char=""/>
            </a:pPr>
            <a:r>
              <a:rPr b="0" lang="en-GB" sz="1800" spc="-1" strike="noStrike">
                <a:solidFill>
                  <a:srgbClr val="ffffff"/>
                </a:solidFill>
                <a:latin typeface="Tw Cen MT"/>
              </a:rPr>
              <a:t>Business Centre</a:t>
            </a:r>
            <a:endParaRPr b="0" lang="es-ES" sz="1800" spc="-1" strike="noStrike">
              <a:latin typeface="Arial"/>
            </a:endParaRPr>
          </a:p>
          <a:p>
            <a:pPr marL="285840" indent="-285480" algn="just">
              <a:lnSpc>
                <a:spcPct val="100000"/>
              </a:lnSpc>
              <a:buClr>
                <a:srgbClr val="ffffff"/>
              </a:buClr>
              <a:buFont typeface="Wingdings" charset="2"/>
              <a:buChar char=""/>
            </a:pPr>
            <a:r>
              <a:rPr b="0" lang="en-GB" sz="1800" spc="-1" strike="noStrike">
                <a:solidFill>
                  <a:srgbClr val="ffffff"/>
                </a:solidFill>
                <a:latin typeface="Tw Cen MT"/>
              </a:rPr>
              <a:t>Training Programs</a:t>
            </a:r>
            <a:endParaRPr b="0" lang="es-ES" sz="1800" spc="-1" strike="noStrike">
              <a:latin typeface="Arial"/>
            </a:endParaRPr>
          </a:p>
          <a:p>
            <a:pPr marL="285840" indent="-285480" algn="just">
              <a:lnSpc>
                <a:spcPct val="100000"/>
              </a:lnSpc>
              <a:buClr>
                <a:srgbClr val="ffffff"/>
              </a:buClr>
              <a:buFont typeface="Wingdings" charset="2"/>
              <a:buChar char=""/>
            </a:pPr>
            <a:r>
              <a:rPr b="0" lang="en-GB" sz="1800" spc="-1" strike="noStrike">
                <a:solidFill>
                  <a:srgbClr val="ffffff"/>
                </a:solidFill>
                <a:latin typeface="Tw Cen MT"/>
              </a:rPr>
              <a:t>Digital Shift Projects oriented</a:t>
            </a:r>
            <a:endParaRPr b="0" lang="es-ES" sz="1800" spc="-1" strike="noStrike">
              <a:latin typeface="Arial"/>
            </a:endParaRPr>
          </a:p>
        </p:txBody>
      </p:sp>
      <p:sp>
        <p:nvSpPr>
          <p:cNvPr id="179" name="CustomShape 4"/>
          <p:cNvSpPr/>
          <p:nvPr/>
        </p:nvSpPr>
        <p:spPr>
          <a:xfrm>
            <a:off x="7023240" y="6437520"/>
            <a:ext cx="4906080" cy="3034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GB" sz="1400" spc="-1" strike="noStrike">
                <a:solidFill>
                  <a:srgbClr val="82ffff"/>
                </a:solidFill>
                <a:latin typeface="Tw Cen MT"/>
              </a:rPr>
              <a:t>IURC </a:t>
            </a:r>
            <a:r>
              <a:rPr b="0" i="1" lang="en-GB" sz="1400" spc="-1" strike="noStrike">
                <a:solidFill>
                  <a:srgbClr val="82ffff"/>
                </a:solidFill>
                <a:latin typeface="Tw Cen MT"/>
              </a:rPr>
              <a:t>Chiang Mai – Granada </a:t>
            </a:r>
            <a:r>
              <a:rPr b="0" i="1" lang="en-GB" sz="1400" spc="-1" strike="noStrike">
                <a:solidFill>
                  <a:srgbClr val="ffffff"/>
                </a:solidFill>
                <a:latin typeface="Tw Cen MT"/>
              </a:rPr>
              <a:t>	</a:t>
            </a:r>
            <a:r>
              <a:rPr b="0" i="1" lang="en-GB" sz="1200" spc="-1" strike="noStrike">
                <a:solidFill>
                  <a:srgbClr val="ffffff"/>
                </a:solidFill>
                <a:latin typeface="Tw Cen MT"/>
              </a:rPr>
              <a:t>1</a:t>
            </a:r>
            <a:r>
              <a:rPr b="0" i="1" lang="en-GB" sz="1200" spc="-1" strike="noStrike" baseline="30000">
                <a:solidFill>
                  <a:srgbClr val="ffffff"/>
                </a:solidFill>
                <a:latin typeface="Tw Cen MT"/>
              </a:rPr>
              <a:t>st</a:t>
            </a:r>
            <a:r>
              <a:rPr b="0" lang="en-GB" sz="1200" spc="-1" strike="noStrike">
                <a:solidFill>
                  <a:srgbClr val="ffffff"/>
                </a:solidFill>
                <a:latin typeface="Tw Cen MT"/>
              </a:rPr>
              <a:t> February 2023 Technical Presentation</a:t>
            </a:r>
            <a:endParaRPr b="0" lang="es-ES" sz="1200" spc="-1" strike="noStrike">
              <a:latin typeface="Arial"/>
            </a:endParaRPr>
          </a:p>
        </p:txBody>
      </p:sp>
      <p:pic>
        <p:nvPicPr>
          <p:cNvPr id="180" name="Gráfico 11" descr=""/>
          <p:cNvPicPr/>
          <p:nvPr/>
        </p:nvPicPr>
        <p:blipFill>
          <a:blip r:embed="rId4"/>
          <a:stretch/>
        </p:blipFill>
        <p:spPr>
          <a:xfrm>
            <a:off x="2282400" y="1954080"/>
            <a:ext cx="1686600" cy="1358280"/>
          </a:xfrm>
          <a:prstGeom prst="rect">
            <a:avLst/>
          </a:prstGeom>
          <a:ln w="0">
            <a:noFill/>
          </a:ln>
        </p:spPr>
      </p:pic>
      <p:pic>
        <p:nvPicPr>
          <p:cNvPr id="181" name="Picture 6" descr="Camara de comercio de granada"/>
          <p:cNvPicPr/>
          <p:nvPr/>
        </p:nvPicPr>
        <p:blipFill>
          <a:blip r:embed="rId5"/>
          <a:stretch/>
        </p:blipFill>
        <p:spPr>
          <a:xfrm>
            <a:off x="4408200" y="2259000"/>
            <a:ext cx="2298240" cy="7488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2" name="Imagen 4" descr=""/>
          <p:cNvPicPr/>
          <p:nvPr/>
        </p:nvPicPr>
        <p:blipFill>
          <a:blip r:embed="rId1"/>
          <a:stretch/>
        </p:blipFill>
        <p:spPr>
          <a:xfrm>
            <a:off x="9799560" y="112680"/>
            <a:ext cx="2391840" cy="869760"/>
          </a:xfrm>
          <a:prstGeom prst="rect">
            <a:avLst/>
          </a:prstGeom>
          <a:ln w="0">
            <a:noFill/>
          </a:ln>
        </p:spPr>
      </p:pic>
      <p:pic>
        <p:nvPicPr>
          <p:cNvPr id="183" name="Gráfico 6" descr=""/>
          <p:cNvPicPr/>
          <p:nvPr/>
        </p:nvPicPr>
        <p:blipFill>
          <a:blip r:embed="rId2"/>
          <a:stretch/>
        </p:blipFill>
        <p:spPr>
          <a:xfrm>
            <a:off x="103680" y="112680"/>
            <a:ext cx="3657240" cy="869760"/>
          </a:xfrm>
          <a:prstGeom prst="rect">
            <a:avLst/>
          </a:prstGeom>
          <a:ln w="0">
            <a:noFill/>
          </a:ln>
        </p:spPr>
      </p:pic>
      <p:sp>
        <p:nvSpPr>
          <p:cNvPr id="184" name="CustomShape 1"/>
          <p:cNvSpPr/>
          <p:nvPr/>
        </p:nvSpPr>
        <p:spPr>
          <a:xfrm>
            <a:off x="0" y="1086120"/>
            <a:ext cx="12191760" cy="71280"/>
          </a:xfrm>
          <a:prstGeom prst="rect">
            <a:avLst/>
          </a:prstGeom>
          <a:gradFill rotWithShape="0">
            <a:gsLst>
              <a:gs pos="0">
                <a:srgbClr val="d6e3f0"/>
              </a:gs>
              <a:gs pos="100000">
                <a:srgbClr val="9dc0de"/>
              </a:gs>
            </a:gsLst>
            <a:lin ang="5040000"/>
          </a:gradFill>
          <a:ln>
            <a:solidFill>
              <a:srgbClr val="63a0cc"/>
            </a:solidFill>
            <a:round/>
          </a:ln>
        </p:spPr>
        <p:style>
          <a:lnRef idx="1">
            <a:schemeClr val="accent5"/>
          </a:lnRef>
          <a:fillRef idx="2">
            <a:schemeClr val="accent5"/>
          </a:fillRef>
          <a:effectRef idx="1">
            <a:schemeClr val="accent5"/>
          </a:effectRef>
          <a:fontRef idx="minor"/>
        </p:style>
      </p:sp>
      <p:pic>
        <p:nvPicPr>
          <p:cNvPr id="185" name="Picture 5" descr=""/>
          <p:cNvPicPr/>
          <p:nvPr/>
        </p:nvPicPr>
        <p:blipFill>
          <a:blip r:embed="rId3"/>
          <a:stretch/>
        </p:blipFill>
        <p:spPr>
          <a:xfrm>
            <a:off x="8415360" y="59760"/>
            <a:ext cx="1705320" cy="852480"/>
          </a:xfrm>
          <a:prstGeom prst="rect">
            <a:avLst/>
          </a:prstGeom>
          <a:ln w="0">
            <a:noFill/>
          </a:ln>
        </p:spPr>
      </p:pic>
      <p:sp>
        <p:nvSpPr>
          <p:cNvPr id="186" name="CustomShape 2"/>
          <p:cNvSpPr/>
          <p:nvPr/>
        </p:nvSpPr>
        <p:spPr>
          <a:xfrm>
            <a:off x="2160360" y="1330920"/>
            <a:ext cx="4934520" cy="5169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GB" sz="2800" spc="-1" strike="noStrike">
                <a:solidFill>
                  <a:srgbClr val="0e3554"/>
                </a:solidFill>
                <a:latin typeface="Tw Cen MT"/>
              </a:rPr>
              <a:t>Granada Smart City: Environment</a:t>
            </a:r>
            <a:endParaRPr b="0" lang="es-ES" sz="2800" spc="-1" strike="noStrike">
              <a:latin typeface="Arial"/>
            </a:endParaRPr>
          </a:p>
        </p:txBody>
      </p:sp>
      <p:sp>
        <p:nvSpPr>
          <p:cNvPr id="187" name="CustomShape 3"/>
          <p:cNvSpPr/>
          <p:nvPr/>
        </p:nvSpPr>
        <p:spPr>
          <a:xfrm>
            <a:off x="2130480" y="2874240"/>
            <a:ext cx="9357480" cy="335124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1" lang="en-GB" sz="1800" spc="-1" strike="noStrike">
                <a:solidFill>
                  <a:srgbClr val="134770"/>
                </a:solidFill>
                <a:latin typeface="Tw Cen MT"/>
              </a:rPr>
              <a:t>Artificial Intelligence Hub (aimpulsa.com)</a:t>
            </a:r>
            <a:endParaRPr b="0" lang="es-ES" sz="1800" spc="-1" strike="noStrike">
              <a:latin typeface="Arial"/>
            </a:endParaRPr>
          </a:p>
          <a:p>
            <a:pPr algn="just">
              <a:lnSpc>
                <a:spcPct val="100000"/>
              </a:lnSpc>
            </a:pPr>
            <a:endParaRPr b="0" lang="es-ES" sz="1800" spc="-1" strike="noStrike">
              <a:latin typeface="Arial"/>
            </a:endParaRPr>
          </a:p>
          <a:p>
            <a:pPr algn="just">
              <a:lnSpc>
                <a:spcPct val="100000"/>
              </a:lnSpc>
            </a:pPr>
            <a:r>
              <a:rPr b="1" lang="en-GB" sz="1800" spc="-1" strike="noStrike">
                <a:solidFill>
                  <a:srgbClr val="ffffff"/>
                </a:solidFill>
                <a:latin typeface="Tw Cen MT"/>
              </a:rPr>
              <a:t>aiMPULSA was born as an initiative of the main Public Institutions of Granada to promote the development of an Ecosystem based on Artificial Intelligence, which generates and attracts talent and enhances the competitiveness of companies in general, as well as the development and growth of related companies with AI.</a:t>
            </a:r>
            <a:endParaRPr b="0" lang="es-ES" sz="1800" spc="-1" strike="noStrike">
              <a:latin typeface="Arial"/>
            </a:endParaRPr>
          </a:p>
          <a:p>
            <a:pPr algn="just">
              <a:lnSpc>
                <a:spcPct val="100000"/>
              </a:lnSpc>
            </a:pPr>
            <a:endParaRPr b="0" lang="es-ES" sz="1800" spc="-1" strike="noStrike">
              <a:latin typeface="Arial"/>
            </a:endParaRPr>
          </a:p>
          <a:p>
            <a:pPr marL="285840" indent="-285480" algn="just">
              <a:lnSpc>
                <a:spcPct val="100000"/>
              </a:lnSpc>
              <a:buClr>
                <a:srgbClr val="ffffff"/>
              </a:buClr>
              <a:buFont typeface="Wingdings" charset="2"/>
              <a:buChar char=""/>
            </a:pPr>
            <a:r>
              <a:rPr b="0" lang="en-GB" sz="1800" spc="-1" strike="noStrike">
                <a:solidFill>
                  <a:srgbClr val="ffffff"/>
                </a:solidFill>
                <a:latin typeface="Tw Cen MT"/>
              </a:rPr>
              <a:t>International leadership on Computer Science and Artificial Intelligence. A large Pool of talent in New technologies: 5G, Cybersecurity, Artificial Reality, IoT, robotics.</a:t>
            </a:r>
            <a:endParaRPr b="0" lang="es-ES" sz="1800" spc="-1" strike="noStrike">
              <a:latin typeface="Arial"/>
            </a:endParaRPr>
          </a:p>
          <a:p>
            <a:pPr marL="285840" indent="-285480" algn="just">
              <a:lnSpc>
                <a:spcPct val="100000"/>
              </a:lnSpc>
              <a:buClr>
                <a:srgbClr val="ffffff"/>
              </a:buClr>
              <a:buFont typeface="Wingdings" charset="2"/>
              <a:buChar char=""/>
            </a:pPr>
            <a:r>
              <a:rPr b="0" lang="en-GB" sz="1800" spc="-1" strike="noStrike">
                <a:solidFill>
                  <a:srgbClr val="ffffff"/>
                </a:solidFill>
                <a:latin typeface="Tw Cen MT"/>
              </a:rPr>
              <a:t>·Andalusia's regional Artificial Intelligence Institute (DASCII) with powerful research projects and researchers.</a:t>
            </a:r>
            <a:endParaRPr b="0" lang="es-ES" sz="1800" spc="-1" strike="noStrike">
              <a:latin typeface="Arial"/>
            </a:endParaRPr>
          </a:p>
          <a:p>
            <a:pPr marL="285840" indent="-285480" algn="just">
              <a:lnSpc>
                <a:spcPct val="100000"/>
              </a:lnSpc>
              <a:buClr>
                <a:srgbClr val="ffffff"/>
              </a:buClr>
              <a:buFont typeface="Wingdings" charset="2"/>
              <a:buChar char=""/>
            </a:pPr>
            <a:r>
              <a:rPr b="0" lang="en-GB" sz="1800" spc="-1" strike="noStrike">
                <a:solidFill>
                  <a:srgbClr val="ffffff"/>
                </a:solidFill>
                <a:latin typeface="Tw Cen MT"/>
              </a:rPr>
              <a:t>European Digital Innovation Hub</a:t>
            </a:r>
            <a:endParaRPr b="0" lang="es-ES" sz="1800" spc="-1" strike="noStrike">
              <a:latin typeface="Arial"/>
            </a:endParaRPr>
          </a:p>
        </p:txBody>
      </p:sp>
      <p:sp>
        <p:nvSpPr>
          <p:cNvPr id="188" name="CustomShape 4"/>
          <p:cNvSpPr/>
          <p:nvPr/>
        </p:nvSpPr>
        <p:spPr>
          <a:xfrm>
            <a:off x="7023240" y="6437520"/>
            <a:ext cx="4906080" cy="3034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GB" sz="1400" spc="-1" strike="noStrike">
                <a:solidFill>
                  <a:srgbClr val="82ffff"/>
                </a:solidFill>
                <a:latin typeface="Tw Cen MT"/>
              </a:rPr>
              <a:t>IURC </a:t>
            </a:r>
            <a:r>
              <a:rPr b="0" i="1" lang="en-GB" sz="1400" spc="-1" strike="noStrike">
                <a:solidFill>
                  <a:srgbClr val="82ffff"/>
                </a:solidFill>
                <a:latin typeface="Tw Cen MT"/>
              </a:rPr>
              <a:t>Chiang Mai – Granada </a:t>
            </a:r>
            <a:r>
              <a:rPr b="0" i="1" lang="en-GB" sz="1400" spc="-1" strike="noStrike">
                <a:solidFill>
                  <a:srgbClr val="ffffff"/>
                </a:solidFill>
                <a:latin typeface="Tw Cen MT"/>
              </a:rPr>
              <a:t>	</a:t>
            </a:r>
            <a:r>
              <a:rPr b="0" i="1" lang="en-GB" sz="1200" spc="-1" strike="noStrike">
                <a:solidFill>
                  <a:srgbClr val="ffffff"/>
                </a:solidFill>
                <a:latin typeface="Tw Cen MT"/>
              </a:rPr>
              <a:t>1</a:t>
            </a:r>
            <a:r>
              <a:rPr b="0" i="1" lang="en-GB" sz="1200" spc="-1" strike="noStrike" baseline="30000">
                <a:solidFill>
                  <a:srgbClr val="ffffff"/>
                </a:solidFill>
                <a:latin typeface="Tw Cen MT"/>
              </a:rPr>
              <a:t>st</a:t>
            </a:r>
            <a:r>
              <a:rPr b="0" lang="en-GB" sz="1200" spc="-1" strike="noStrike">
                <a:solidFill>
                  <a:srgbClr val="ffffff"/>
                </a:solidFill>
                <a:latin typeface="Tw Cen MT"/>
              </a:rPr>
              <a:t> February 2023 Technical Presentation</a:t>
            </a:r>
            <a:endParaRPr b="0" lang="es-ES" sz="1200" spc="-1" strike="noStrike">
              <a:latin typeface="Arial"/>
            </a:endParaRPr>
          </a:p>
        </p:txBody>
      </p:sp>
      <p:pic>
        <p:nvPicPr>
          <p:cNvPr id="189" name="Picture 6" descr=""/>
          <p:cNvPicPr/>
          <p:nvPr/>
        </p:nvPicPr>
        <p:blipFill>
          <a:blip r:embed="rId4"/>
          <a:stretch/>
        </p:blipFill>
        <p:spPr>
          <a:xfrm>
            <a:off x="2130480" y="1829520"/>
            <a:ext cx="2925000" cy="10443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0" name="Imagen 4" descr=""/>
          <p:cNvPicPr/>
          <p:nvPr/>
        </p:nvPicPr>
        <p:blipFill>
          <a:blip r:embed="rId1"/>
          <a:stretch/>
        </p:blipFill>
        <p:spPr>
          <a:xfrm>
            <a:off x="9799560" y="112680"/>
            <a:ext cx="2391840" cy="869760"/>
          </a:xfrm>
          <a:prstGeom prst="rect">
            <a:avLst/>
          </a:prstGeom>
          <a:ln w="0">
            <a:noFill/>
          </a:ln>
        </p:spPr>
      </p:pic>
      <p:pic>
        <p:nvPicPr>
          <p:cNvPr id="191" name="Gráfico 6" descr=""/>
          <p:cNvPicPr/>
          <p:nvPr/>
        </p:nvPicPr>
        <p:blipFill>
          <a:blip r:embed="rId2"/>
          <a:stretch/>
        </p:blipFill>
        <p:spPr>
          <a:xfrm>
            <a:off x="103680" y="112680"/>
            <a:ext cx="3657240" cy="869760"/>
          </a:xfrm>
          <a:prstGeom prst="rect">
            <a:avLst/>
          </a:prstGeom>
          <a:ln w="0">
            <a:noFill/>
          </a:ln>
        </p:spPr>
      </p:pic>
      <p:sp>
        <p:nvSpPr>
          <p:cNvPr id="192" name="CustomShape 1"/>
          <p:cNvSpPr/>
          <p:nvPr/>
        </p:nvSpPr>
        <p:spPr>
          <a:xfrm>
            <a:off x="0" y="1086120"/>
            <a:ext cx="12191760" cy="71280"/>
          </a:xfrm>
          <a:prstGeom prst="rect">
            <a:avLst/>
          </a:prstGeom>
          <a:gradFill rotWithShape="0">
            <a:gsLst>
              <a:gs pos="0">
                <a:srgbClr val="d6e3f0"/>
              </a:gs>
              <a:gs pos="100000">
                <a:srgbClr val="9dc0de"/>
              </a:gs>
            </a:gsLst>
            <a:lin ang="5040000"/>
          </a:gradFill>
          <a:ln>
            <a:solidFill>
              <a:srgbClr val="63a0cc"/>
            </a:solidFill>
            <a:round/>
          </a:ln>
        </p:spPr>
        <p:style>
          <a:lnRef idx="1">
            <a:schemeClr val="accent5"/>
          </a:lnRef>
          <a:fillRef idx="2">
            <a:schemeClr val="accent5"/>
          </a:fillRef>
          <a:effectRef idx="1">
            <a:schemeClr val="accent5"/>
          </a:effectRef>
          <a:fontRef idx="minor"/>
        </p:style>
      </p:sp>
      <p:pic>
        <p:nvPicPr>
          <p:cNvPr id="193" name="Picture 5" descr=""/>
          <p:cNvPicPr/>
          <p:nvPr/>
        </p:nvPicPr>
        <p:blipFill>
          <a:blip r:embed="rId3"/>
          <a:stretch/>
        </p:blipFill>
        <p:spPr>
          <a:xfrm>
            <a:off x="8415360" y="59760"/>
            <a:ext cx="1705320" cy="852480"/>
          </a:xfrm>
          <a:prstGeom prst="rect">
            <a:avLst/>
          </a:prstGeom>
          <a:ln w="0">
            <a:noFill/>
          </a:ln>
        </p:spPr>
      </p:pic>
      <p:sp>
        <p:nvSpPr>
          <p:cNvPr id="194" name="CustomShape 2"/>
          <p:cNvSpPr/>
          <p:nvPr/>
        </p:nvSpPr>
        <p:spPr>
          <a:xfrm>
            <a:off x="2145240" y="1330920"/>
            <a:ext cx="2703240" cy="5169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GB" sz="2800" spc="-1" strike="noStrike">
                <a:solidFill>
                  <a:srgbClr val="0e3554"/>
                </a:solidFill>
                <a:latin typeface="Tw Cen MT"/>
              </a:rPr>
              <a:t>Future Pilot Action</a:t>
            </a:r>
            <a:endParaRPr b="0" lang="es-ES" sz="2800" spc="-1" strike="noStrike">
              <a:latin typeface="Arial"/>
            </a:endParaRPr>
          </a:p>
        </p:txBody>
      </p:sp>
      <p:sp>
        <p:nvSpPr>
          <p:cNvPr id="195" name="CustomShape 3"/>
          <p:cNvSpPr/>
          <p:nvPr/>
        </p:nvSpPr>
        <p:spPr>
          <a:xfrm>
            <a:off x="2130480" y="2027520"/>
            <a:ext cx="9357480" cy="310788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1" lang="en-GB" sz="1800" spc="-1" strike="noStrike">
                <a:solidFill>
                  <a:srgbClr val="134770"/>
                </a:solidFill>
                <a:latin typeface="Tw Cen MT"/>
              </a:rPr>
              <a:t>Prepare, manage &amp; coordinate an Horizon Europe Call within IURC Framework</a:t>
            </a:r>
            <a:endParaRPr b="0" lang="es-ES" sz="1800" spc="-1" strike="noStrike">
              <a:latin typeface="Arial"/>
            </a:endParaRPr>
          </a:p>
          <a:p>
            <a:pPr algn="just">
              <a:lnSpc>
                <a:spcPct val="100000"/>
              </a:lnSpc>
            </a:pPr>
            <a:endParaRPr b="0" lang="es-ES" sz="1800" spc="-1" strike="noStrike">
              <a:latin typeface="Arial"/>
            </a:endParaRPr>
          </a:p>
          <a:p>
            <a:pPr algn="just">
              <a:lnSpc>
                <a:spcPct val="100000"/>
              </a:lnSpc>
            </a:pPr>
            <a:r>
              <a:rPr b="1" lang="en-GB" sz="1800" spc="-1" strike="noStrike">
                <a:solidFill>
                  <a:srgbClr val="ffffff"/>
                </a:solidFill>
                <a:latin typeface="Tw Cen MT"/>
              </a:rPr>
              <a:t>The work programme will focus on:</a:t>
            </a:r>
            <a:endParaRPr b="0" lang="es-ES" sz="1800" spc="-1" strike="noStrike">
              <a:latin typeface="Arial"/>
            </a:endParaRPr>
          </a:p>
          <a:p>
            <a:pPr algn="just">
              <a:lnSpc>
                <a:spcPct val="100000"/>
              </a:lnSpc>
            </a:pPr>
            <a:endParaRPr b="0" lang="es-ES" sz="1800" spc="-1" strike="noStrike">
              <a:latin typeface="Arial"/>
            </a:endParaRPr>
          </a:p>
          <a:p>
            <a:pPr marL="285840" indent="-285480" algn="just">
              <a:lnSpc>
                <a:spcPct val="100000"/>
              </a:lnSpc>
              <a:buClr>
                <a:srgbClr val="ffffff"/>
              </a:buClr>
              <a:buFont typeface="Courier New"/>
              <a:buChar char="o"/>
            </a:pPr>
            <a:r>
              <a:rPr b="1" lang="en-GB" sz="1800" spc="-1" strike="noStrike">
                <a:solidFill>
                  <a:srgbClr val="ffffff"/>
                </a:solidFill>
                <a:latin typeface="Tw Cen MT"/>
              </a:rPr>
              <a:t>Delivering on </a:t>
            </a:r>
            <a:r>
              <a:rPr b="1" lang="en-GB" sz="1800" spc="-1" strike="noStrike">
                <a:solidFill>
                  <a:srgbClr val="0e3554"/>
                </a:solidFill>
                <a:latin typeface="Tw Cen MT"/>
              </a:rPr>
              <a:t>climate action and digital transformation</a:t>
            </a:r>
            <a:r>
              <a:rPr b="1" lang="en-GB" sz="1800" spc="-1" strike="noStrike">
                <a:solidFill>
                  <a:srgbClr val="ffffff"/>
                </a:solidFill>
                <a:latin typeface="Tw Cen MT"/>
              </a:rPr>
              <a:t>;</a:t>
            </a:r>
            <a:endParaRPr b="0" lang="es-ES" sz="1800" spc="-1" strike="noStrike">
              <a:latin typeface="Arial"/>
            </a:endParaRPr>
          </a:p>
          <a:p>
            <a:pPr marL="285840" indent="-285480" algn="just">
              <a:lnSpc>
                <a:spcPct val="100000"/>
              </a:lnSpc>
              <a:buClr>
                <a:srgbClr val="ffffff"/>
              </a:buClr>
              <a:buFont typeface="Courier New"/>
              <a:buChar char="o"/>
            </a:pPr>
            <a:r>
              <a:rPr b="1" lang="en-GB" sz="1800" spc="-1" strike="noStrike">
                <a:solidFill>
                  <a:srgbClr val="ffffff"/>
                </a:solidFill>
                <a:latin typeface="Tw Cen MT"/>
              </a:rPr>
              <a:t>Supporting a safe, secure and resilient Europe;</a:t>
            </a:r>
            <a:endParaRPr b="0" lang="es-ES" sz="1800" spc="-1" strike="noStrike">
              <a:latin typeface="Arial"/>
            </a:endParaRPr>
          </a:p>
          <a:p>
            <a:pPr marL="285840" indent="-285480" algn="just">
              <a:lnSpc>
                <a:spcPct val="100000"/>
              </a:lnSpc>
              <a:buClr>
                <a:srgbClr val="ffffff"/>
              </a:buClr>
              <a:buFont typeface="Courier New"/>
              <a:buChar char="o"/>
            </a:pPr>
            <a:r>
              <a:rPr b="1" lang="en-GB" sz="1800" spc="-1" strike="noStrike">
                <a:solidFill>
                  <a:srgbClr val="ffffff"/>
                </a:solidFill>
                <a:latin typeface="Tw Cen MT"/>
              </a:rPr>
              <a:t>Reinforcing access of Ukrainian researchers to European research infrastructures;</a:t>
            </a:r>
            <a:endParaRPr b="0" lang="es-ES" sz="1800" spc="-1" strike="noStrike">
              <a:latin typeface="Arial"/>
            </a:endParaRPr>
          </a:p>
          <a:p>
            <a:pPr marL="285840" indent="-285480" algn="just">
              <a:lnSpc>
                <a:spcPct val="100000"/>
              </a:lnSpc>
              <a:buClr>
                <a:srgbClr val="0e3554"/>
              </a:buClr>
              <a:buFont typeface="Courier New"/>
              <a:buChar char="o"/>
            </a:pPr>
            <a:r>
              <a:rPr b="1" lang="en-GB" sz="1800" spc="-1" strike="noStrike">
                <a:solidFill>
                  <a:srgbClr val="0e3554"/>
                </a:solidFill>
                <a:latin typeface="Tw Cen MT"/>
              </a:rPr>
              <a:t>Strengthening international initiatives in renewable energies, food systems, global health, environmental observations</a:t>
            </a:r>
            <a:r>
              <a:rPr b="1" lang="en-GB" sz="1800" spc="-1" strike="noStrike">
                <a:solidFill>
                  <a:srgbClr val="ffffff"/>
                </a:solidFill>
                <a:latin typeface="Tw Cen MT"/>
              </a:rPr>
              <a:t> and more;</a:t>
            </a:r>
            <a:endParaRPr b="0" lang="es-ES" sz="1800" spc="-1" strike="noStrike">
              <a:latin typeface="Arial"/>
            </a:endParaRPr>
          </a:p>
          <a:p>
            <a:pPr marL="285840" indent="-285480" algn="just">
              <a:lnSpc>
                <a:spcPct val="100000"/>
              </a:lnSpc>
              <a:buClr>
                <a:srgbClr val="ffffff"/>
              </a:buClr>
              <a:buFont typeface="Courier New"/>
              <a:buChar char="o"/>
            </a:pPr>
            <a:r>
              <a:rPr b="1" lang="en-GB" sz="1800" spc="-1" strike="noStrike">
                <a:solidFill>
                  <a:srgbClr val="ffffff"/>
                </a:solidFill>
                <a:latin typeface="Tw Cen MT"/>
              </a:rPr>
              <a:t>Investing in the five </a:t>
            </a:r>
            <a:r>
              <a:rPr b="1" lang="en-GB" sz="1800" spc="-1" strike="noStrike" u="sng">
                <a:solidFill>
                  <a:srgbClr val="b8fa56"/>
                </a:solidFill>
                <a:uFillTx/>
                <a:latin typeface="Tw Cen MT"/>
                <a:hlinkClick r:id="rId4"/>
              </a:rPr>
              <a:t>EU Missions</a:t>
            </a:r>
            <a:endParaRPr b="0" lang="es-ES" sz="1800" spc="-1" strike="noStrike">
              <a:latin typeface="Arial"/>
            </a:endParaRPr>
          </a:p>
          <a:p>
            <a:pPr algn="just">
              <a:lnSpc>
                <a:spcPct val="100000"/>
              </a:lnSpc>
            </a:pPr>
            <a:endParaRPr b="0" lang="es-ES" sz="1800" spc="-1" strike="noStrike">
              <a:latin typeface="Arial"/>
            </a:endParaRPr>
          </a:p>
        </p:txBody>
      </p:sp>
      <p:sp>
        <p:nvSpPr>
          <p:cNvPr id="196" name="CustomShape 4"/>
          <p:cNvSpPr/>
          <p:nvPr/>
        </p:nvSpPr>
        <p:spPr>
          <a:xfrm>
            <a:off x="7023240" y="6437520"/>
            <a:ext cx="4906080" cy="3034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GB" sz="1400" spc="-1" strike="noStrike">
                <a:solidFill>
                  <a:srgbClr val="82ffff"/>
                </a:solidFill>
                <a:latin typeface="Tw Cen MT"/>
              </a:rPr>
              <a:t>IURC </a:t>
            </a:r>
            <a:r>
              <a:rPr b="0" i="1" lang="en-GB" sz="1400" spc="-1" strike="noStrike">
                <a:solidFill>
                  <a:srgbClr val="82ffff"/>
                </a:solidFill>
                <a:latin typeface="Tw Cen MT"/>
              </a:rPr>
              <a:t>Chiang Mai – Granada </a:t>
            </a:r>
            <a:r>
              <a:rPr b="0" i="1" lang="en-GB" sz="1400" spc="-1" strike="noStrike">
                <a:solidFill>
                  <a:srgbClr val="ffffff"/>
                </a:solidFill>
                <a:latin typeface="Tw Cen MT"/>
              </a:rPr>
              <a:t>	</a:t>
            </a:r>
            <a:r>
              <a:rPr b="0" i="1" lang="en-GB" sz="1200" spc="-1" strike="noStrike">
                <a:solidFill>
                  <a:srgbClr val="ffffff"/>
                </a:solidFill>
                <a:latin typeface="Tw Cen MT"/>
              </a:rPr>
              <a:t>1</a:t>
            </a:r>
            <a:r>
              <a:rPr b="0" i="1" lang="en-GB" sz="1200" spc="-1" strike="noStrike" baseline="30000">
                <a:solidFill>
                  <a:srgbClr val="ffffff"/>
                </a:solidFill>
                <a:latin typeface="Tw Cen MT"/>
              </a:rPr>
              <a:t>st</a:t>
            </a:r>
            <a:r>
              <a:rPr b="0" lang="en-GB" sz="1200" spc="-1" strike="noStrike">
                <a:solidFill>
                  <a:srgbClr val="ffffff"/>
                </a:solidFill>
                <a:latin typeface="Tw Cen MT"/>
              </a:rPr>
              <a:t> February 2023 Technical Presentation</a:t>
            </a:r>
            <a:endParaRPr b="0" lang="es-ES" sz="1200" spc="-1" strike="noStrike">
              <a:latin typeface="Arial"/>
            </a:endParaRPr>
          </a:p>
        </p:txBody>
      </p:sp>
      <p:pic>
        <p:nvPicPr>
          <p:cNvPr id="197" name="Picture 2" descr="The 2023-2024 work programme of Horizon Europe is out!"/>
          <p:cNvPicPr/>
          <p:nvPr/>
        </p:nvPicPr>
        <p:blipFill>
          <a:blip r:embed="rId5"/>
          <a:stretch/>
        </p:blipFill>
        <p:spPr>
          <a:xfrm>
            <a:off x="8336880" y="4488120"/>
            <a:ext cx="3151080" cy="17740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8" name="Imagen 4" descr=""/>
          <p:cNvPicPr/>
          <p:nvPr/>
        </p:nvPicPr>
        <p:blipFill>
          <a:blip r:embed="rId1"/>
          <a:stretch/>
        </p:blipFill>
        <p:spPr>
          <a:xfrm>
            <a:off x="9799560" y="112680"/>
            <a:ext cx="2391840" cy="869760"/>
          </a:xfrm>
          <a:prstGeom prst="rect">
            <a:avLst/>
          </a:prstGeom>
          <a:ln w="0">
            <a:noFill/>
          </a:ln>
        </p:spPr>
      </p:pic>
      <p:pic>
        <p:nvPicPr>
          <p:cNvPr id="199" name="Gráfico 6" descr=""/>
          <p:cNvPicPr/>
          <p:nvPr/>
        </p:nvPicPr>
        <p:blipFill>
          <a:blip r:embed="rId2"/>
          <a:stretch/>
        </p:blipFill>
        <p:spPr>
          <a:xfrm>
            <a:off x="103680" y="112680"/>
            <a:ext cx="3657240" cy="869760"/>
          </a:xfrm>
          <a:prstGeom prst="rect">
            <a:avLst/>
          </a:prstGeom>
          <a:ln w="0">
            <a:noFill/>
          </a:ln>
        </p:spPr>
      </p:pic>
      <p:sp>
        <p:nvSpPr>
          <p:cNvPr id="200" name="CustomShape 1"/>
          <p:cNvSpPr/>
          <p:nvPr/>
        </p:nvSpPr>
        <p:spPr>
          <a:xfrm>
            <a:off x="0" y="1086120"/>
            <a:ext cx="12191760" cy="71280"/>
          </a:xfrm>
          <a:prstGeom prst="rect">
            <a:avLst/>
          </a:prstGeom>
          <a:gradFill rotWithShape="0">
            <a:gsLst>
              <a:gs pos="0">
                <a:srgbClr val="d6e3f0"/>
              </a:gs>
              <a:gs pos="100000">
                <a:srgbClr val="9dc0de"/>
              </a:gs>
            </a:gsLst>
            <a:lin ang="5040000"/>
          </a:gradFill>
          <a:ln>
            <a:solidFill>
              <a:srgbClr val="63a0cc"/>
            </a:solidFill>
            <a:round/>
          </a:ln>
        </p:spPr>
        <p:style>
          <a:lnRef idx="1">
            <a:schemeClr val="accent5"/>
          </a:lnRef>
          <a:fillRef idx="2">
            <a:schemeClr val="accent5"/>
          </a:fillRef>
          <a:effectRef idx="1">
            <a:schemeClr val="accent5"/>
          </a:effectRef>
          <a:fontRef idx="minor"/>
        </p:style>
      </p:sp>
      <p:pic>
        <p:nvPicPr>
          <p:cNvPr id="201" name="Picture 5" descr=""/>
          <p:cNvPicPr/>
          <p:nvPr/>
        </p:nvPicPr>
        <p:blipFill>
          <a:blip r:embed="rId3"/>
          <a:stretch/>
        </p:blipFill>
        <p:spPr>
          <a:xfrm>
            <a:off x="8415360" y="59760"/>
            <a:ext cx="1705320" cy="852480"/>
          </a:xfrm>
          <a:prstGeom prst="rect">
            <a:avLst/>
          </a:prstGeom>
          <a:ln w="0">
            <a:noFill/>
          </a:ln>
        </p:spPr>
      </p:pic>
      <p:sp>
        <p:nvSpPr>
          <p:cNvPr id="202" name="CustomShape 2"/>
          <p:cNvSpPr/>
          <p:nvPr/>
        </p:nvSpPr>
        <p:spPr>
          <a:xfrm>
            <a:off x="2373840" y="2095920"/>
            <a:ext cx="6543720" cy="7606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GB" sz="4400" spc="-1" strike="noStrike">
                <a:solidFill>
                  <a:srgbClr val="ffffff"/>
                </a:solidFill>
                <a:latin typeface="Tw Cen MT"/>
              </a:rPr>
              <a:t>Thank you for your attention!</a:t>
            </a:r>
            <a:endParaRPr b="0" lang="es-ES" sz="4400" spc="-1" strike="noStrike">
              <a:latin typeface="Arial"/>
            </a:endParaRPr>
          </a:p>
        </p:txBody>
      </p:sp>
      <p:sp>
        <p:nvSpPr>
          <p:cNvPr id="203" name="CustomShape 3"/>
          <p:cNvSpPr/>
          <p:nvPr/>
        </p:nvSpPr>
        <p:spPr>
          <a:xfrm>
            <a:off x="6145920" y="3803400"/>
            <a:ext cx="3666600" cy="22849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GB" sz="1800" spc="-1" strike="noStrike">
                <a:solidFill>
                  <a:srgbClr val="ffffff"/>
                </a:solidFill>
                <a:latin typeface="Tw Cen MT"/>
              </a:rPr>
              <a:t>For any doubt or query, please ask to:</a:t>
            </a:r>
            <a:endParaRPr b="0" lang="es-ES" sz="1800" spc="-1" strike="noStrike">
              <a:latin typeface="Arial"/>
            </a:endParaRPr>
          </a:p>
          <a:p>
            <a:pPr>
              <a:lnSpc>
                <a:spcPct val="100000"/>
              </a:lnSpc>
            </a:pPr>
            <a:endParaRPr b="0" lang="es-ES" sz="1800" spc="-1" strike="noStrike">
              <a:latin typeface="Arial"/>
            </a:endParaRPr>
          </a:p>
          <a:p>
            <a:pPr>
              <a:lnSpc>
                <a:spcPct val="100000"/>
              </a:lnSpc>
            </a:pPr>
            <a:r>
              <a:rPr b="0" lang="en-GB" sz="1800" spc="-1" strike="noStrike">
                <a:solidFill>
                  <a:srgbClr val="ffffff"/>
                </a:solidFill>
                <a:latin typeface="Tw Cen MT"/>
              </a:rPr>
              <a:t>Francisco Aranda:</a:t>
            </a:r>
            <a:endParaRPr b="0" lang="es-ES" sz="1800" spc="-1" strike="noStrike">
              <a:latin typeface="Arial"/>
            </a:endParaRPr>
          </a:p>
          <a:p>
            <a:pPr>
              <a:lnSpc>
                <a:spcPct val="100000"/>
              </a:lnSpc>
            </a:pPr>
            <a:r>
              <a:rPr b="0" lang="en-GB" sz="1800" spc="-1" strike="noStrike">
                <a:solidFill>
                  <a:srgbClr val="ffffff"/>
                </a:solidFill>
                <a:latin typeface="Tw Cen MT"/>
              </a:rPr>
              <a:t>faranda@granada.es</a:t>
            </a:r>
            <a:endParaRPr b="0" lang="es-ES" sz="1800" spc="-1" strike="noStrike">
              <a:latin typeface="Arial"/>
            </a:endParaRPr>
          </a:p>
          <a:p>
            <a:pPr>
              <a:lnSpc>
                <a:spcPct val="100000"/>
              </a:lnSpc>
            </a:pPr>
            <a:endParaRPr b="0" lang="es-ES" sz="1800" spc="-1" strike="noStrike">
              <a:latin typeface="Arial"/>
            </a:endParaRPr>
          </a:p>
          <a:p>
            <a:pPr>
              <a:lnSpc>
                <a:spcPct val="100000"/>
              </a:lnSpc>
            </a:pPr>
            <a:r>
              <a:rPr b="0" lang="en-GB" sz="1800" spc="-1" strike="noStrike">
                <a:solidFill>
                  <a:srgbClr val="ffffff"/>
                </a:solidFill>
                <a:latin typeface="Tw Cen MT"/>
              </a:rPr>
              <a:t>Francisco Benítez:</a:t>
            </a:r>
            <a:endParaRPr b="0" lang="es-ES" sz="1800" spc="-1" strike="noStrike">
              <a:latin typeface="Arial"/>
            </a:endParaRPr>
          </a:p>
          <a:p>
            <a:pPr>
              <a:lnSpc>
                <a:spcPct val="100000"/>
              </a:lnSpc>
            </a:pPr>
            <a:r>
              <a:rPr b="0" lang="en-GB" sz="1800" spc="-1" strike="noStrike">
                <a:solidFill>
                  <a:srgbClr val="ffffff"/>
                </a:solidFill>
                <a:latin typeface="Tw Cen MT"/>
              </a:rPr>
              <a:t>yo@franciscoluisbenitez.eu </a:t>
            </a:r>
            <a:endParaRPr b="0" lang="es-ES" sz="1800" spc="-1" strike="noStrike">
              <a:latin typeface="Arial"/>
            </a:endParaRPr>
          </a:p>
          <a:p>
            <a:pPr>
              <a:lnSpc>
                <a:spcPct val="100000"/>
              </a:lnSpc>
            </a:pPr>
            <a:r>
              <a:rPr b="0" lang="en-GB" sz="1800" spc="-1" strike="noStrike">
                <a:solidFill>
                  <a:srgbClr val="ffffff"/>
                </a:solidFill>
                <a:latin typeface="Tw Cen MT"/>
              </a:rPr>
              <a:t>flbenitez@fidesol.org</a:t>
            </a:r>
            <a:endParaRPr b="0" lang="es-ES" sz="1800" spc="-1" strike="noStrike">
              <a:latin typeface="Arial"/>
            </a:endParaRPr>
          </a:p>
        </p:txBody>
      </p:sp>
      <p:sp>
        <p:nvSpPr>
          <p:cNvPr id="204" name="CustomShape 4"/>
          <p:cNvSpPr/>
          <p:nvPr/>
        </p:nvSpPr>
        <p:spPr>
          <a:xfrm>
            <a:off x="2361240" y="2964960"/>
            <a:ext cx="2768760" cy="5169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s-ES" sz="2800" spc="-1" strike="noStrike">
                <a:solidFill>
                  <a:srgbClr val="ffffff"/>
                </a:solidFill>
                <a:latin typeface="Tw Cen MT"/>
              </a:rPr>
              <a:t>www.granada.org</a:t>
            </a:r>
            <a:endParaRPr b="0" lang="es-ES" sz="2800" spc="-1" strike="noStrike">
              <a:latin typeface="Arial"/>
            </a:endParaRPr>
          </a:p>
        </p:txBody>
      </p:sp>
      <p:sp>
        <p:nvSpPr>
          <p:cNvPr id="205" name="CustomShape 5"/>
          <p:cNvSpPr/>
          <p:nvPr/>
        </p:nvSpPr>
        <p:spPr>
          <a:xfrm>
            <a:off x="7023240" y="6437520"/>
            <a:ext cx="4906080" cy="3034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GB" sz="1400" spc="-1" strike="noStrike">
                <a:solidFill>
                  <a:srgbClr val="82ffff"/>
                </a:solidFill>
                <a:latin typeface="Tw Cen MT"/>
              </a:rPr>
              <a:t>IURC </a:t>
            </a:r>
            <a:r>
              <a:rPr b="0" i="1" lang="en-GB" sz="1400" spc="-1" strike="noStrike">
                <a:solidFill>
                  <a:srgbClr val="82ffff"/>
                </a:solidFill>
                <a:latin typeface="Tw Cen MT"/>
              </a:rPr>
              <a:t>Chiang Mai – Granada </a:t>
            </a:r>
            <a:r>
              <a:rPr b="0" i="1" lang="en-GB" sz="1400" spc="-1" strike="noStrike">
                <a:solidFill>
                  <a:srgbClr val="ffffff"/>
                </a:solidFill>
                <a:latin typeface="Tw Cen MT"/>
              </a:rPr>
              <a:t>	</a:t>
            </a:r>
            <a:r>
              <a:rPr b="0" i="1" lang="en-GB" sz="1200" spc="-1" strike="noStrike">
                <a:solidFill>
                  <a:srgbClr val="ffffff"/>
                </a:solidFill>
                <a:latin typeface="Tw Cen MT"/>
              </a:rPr>
              <a:t>1</a:t>
            </a:r>
            <a:r>
              <a:rPr b="0" i="1" lang="en-GB" sz="1200" spc="-1" strike="noStrike" baseline="30000">
                <a:solidFill>
                  <a:srgbClr val="ffffff"/>
                </a:solidFill>
                <a:latin typeface="Tw Cen MT"/>
              </a:rPr>
              <a:t>st</a:t>
            </a:r>
            <a:r>
              <a:rPr b="0" lang="en-GB" sz="1200" spc="-1" strike="noStrike">
                <a:solidFill>
                  <a:srgbClr val="ffffff"/>
                </a:solidFill>
                <a:latin typeface="Tw Cen MT"/>
              </a:rPr>
              <a:t> February 2023 Technical Presentation</a:t>
            </a:r>
            <a:endParaRPr b="0" lang="es-ES" sz="1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Circuito</Template>
  <TotalTime>446</TotalTime>
  <Application>LibreOffice/7.0.4.2$Windows_X86_64 LibreOffice_project/dcf040e67528d9187c66b2379df5ea4407429775</Application>
  <AppVersion>15.0000</AppVersion>
  <Words>687</Words>
  <Paragraphs>70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2022-03-22T13:19:04Z</dcterms:created>
  <dc:creator>Francisco Luis Benítez</dc:creator>
  <dc:description/>
  <dc:language>es-ES</dc:language>
  <cp:lastModifiedBy/>
  <dcterms:modified xsi:type="dcterms:W3CDTF">2023-01-31T20:01:47Z</dcterms:modified>
  <cp:revision>12</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8</vt:i4>
  </property>
</Properties>
</file>