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3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C4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1"/>
    <p:restoredTop sz="96604"/>
  </p:normalViewPr>
  <p:slideViewPr>
    <p:cSldViewPr snapToGrid="0" snapToObjects="1">
      <p:cViewPr varScale="1">
        <p:scale>
          <a:sx n="82" d="100"/>
          <a:sy n="82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F5A33-42AE-4B63-9FD8-6E5824A8D8B1}" type="datetimeFigureOut">
              <a:rPr lang="en-BE" smtClean="0"/>
              <a:t>01/17/2022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B50D7-AEF9-40F5-BF36-7C324177C1E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63066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00AA0DF8-D50C-41C3-B074-FB61C697E5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7269" y="2162182"/>
            <a:ext cx="7491960" cy="4695818"/>
          </a:xfrm>
          <a:prstGeom prst="rect">
            <a:avLst/>
          </a:prstGeom>
        </p:spPr>
      </p:pic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6079D774-199B-4234-A294-E09365F3B8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11626" y="4247597"/>
            <a:ext cx="4255362" cy="708362"/>
          </a:xfrm>
        </p:spPr>
        <p:txBody>
          <a:bodyPr/>
          <a:lstStyle>
            <a:lvl1pPr>
              <a:buNone/>
              <a:defRPr sz="1800">
                <a:solidFill>
                  <a:schemeClr val="accent1"/>
                </a:solidFill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Presenter: Name (</a:t>
            </a:r>
            <a:r>
              <a:rPr lang="en-US" dirty="0" err="1"/>
              <a:t>Organisation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Date: XXXXXXXX </a:t>
            </a:r>
            <a:endParaRPr lang="en-B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7302C8-868D-478F-AC29-8B04CB83A68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93861" y="94602"/>
            <a:ext cx="4430713" cy="1884646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7ED825B-5FEA-474E-80AB-55B2881390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1680754"/>
            <a:ext cx="5177899" cy="1650251"/>
          </a:xfrm>
        </p:spPr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057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ellow_break_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019D-5139-FD4C-98FA-1DCE34A16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9406" y="304288"/>
            <a:ext cx="3986933" cy="56832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2"/>
                </a:solidFill>
                <a:latin typeface="Raleway" panose="020B00030301010600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quoise_break_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DBF24B6-521D-467D-9EDE-FFBA5824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07" y="443184"/>
            <a:ext cx="5016191" cy="214389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729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range_break_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019D-5139-FD4C-98FA-1DCE34A16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1053" y="301141"/>
            <a:ext cx="4172127" cy="5193687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4918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_break_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FB775D-4D45-4DF4-BBD0-0D1BCAF8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59" y="1814784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7388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_break_slide_with ima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450AE5-2DF9-4090-8EB0-DD5999E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6542" y="387428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3090D1EF-5DF5-41AE-B870-1FC435633D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151591"/>
            <a:ext cx="5690586" cy="470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117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_break_slide_with im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FB775D-4D45-4DF4-BBD0-0D1BCAF8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59" y="1814784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EC47BFB8-A1E0-4F95-8A00-38251DFD58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7640" y="2805344"/>
            <a:ext cx="4934359" cy="406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47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ellow_break_slide_with ima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019D-5139-FD4C-98FA-1DCE34A16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9406" y="304288"/>
            <a:ext cx="3986933" cy="56832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2"/>
                </a:solidFill>
                <a:latin typeface="Raleway" panose="020B0003030101060003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0B924F-855E-4456-BBF9-03ABCFDADD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3187083"/>
            <a:ext cx="5207099" cy="367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25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quoise_break_slide_with ima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DBF24B6-521D-467D-9EDE-FFBA5824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07" y="443184"/>
            <a:ext cx="5016191" cy="214389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0FA13953-2F3B-43D6-992A-DEED4CE0C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6471" y="2414726"/>
            <a:ext cx="4615529" cy="446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46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range_break_slide_with im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019D-5139-FD4C-98FA-1DCE34A16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1053" y="301141"/>
            <a:ext cx="4172127" cy="5193687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Logo&#10;&#10;Description automatically generated with low confidence">
            <a:extLst>
              <a:ext uri="{FF2B5EF4-FFF2-40B4-BE49-F238E27FC236}">
                <a16:creationId xmlns:a16="http://schemas.microsoft.com/office/drawing/2014/main" id="{8387DCB2-F9F5-4486-BFD5-818B1458A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778710"/>
            <a:ext cx="4643435" cy="407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231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_break_slide_with imag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FB775D-4D45-4DF4-BBD0-0D1BCAF8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59" y="1814784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Icon&#10;&#10;Description automatically generated with medium confidence">
            <a:extLst>
              <a:ext uri="{FF2B5EF4-FFF2-40B4-BE49-F238E27FC236}">
                <a16:creationId xmlns:a16="http://schemas.microsoft.com/office/drawing/2014/main" id="{D211A69D-9B4B-4CFC-9FA0-793E5AF2BE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675" y="1737445"/>
            <a:ext cx="4548326" cy="512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73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_Full scree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8359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E537D1-B24A-4940-95AD-F181E637B6F1}"/>
              </a:ext>
            </a:extLst>
          </p:cNvPr>
          <p:cNvSpPr/>
          <p:nvPr userDrawn="1"/>
        </p:nvSpPr>
        <p:spPr>
          <a:xfrm>
            <a:off x="6345045" y="0"/>
            <a:ext cx="5846955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07B67BE-5EF9-4086-8152-4925CD672C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6113" y="1482725"/>
            <a:ext cx="4713534" cy="4628608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/>
            </a:lvl1pPr>
          </a:lstStyle>
          <a:p>
            <a:r>
              <a:rPr lang="en-US" dirty="0"/>
              <a:t>Click icon to add picture</a:t>
            </a:r>
            <a:endParaRPr lang="en-B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CFAA1BD-92BA-42D6-AB4F-565434F966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482725"/>
            <a:ext cx="5024492" cy="4216739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+mn-lt"/>
              </a:defRPr>
            </a:lvl1pPr>
            <a:lvl2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C89043-324A-46B0-86D3-B684E16595A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38199" y="6356350"/>
            <a:ext cx="5024493" cy="5016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710EBF-E2F5-4613-BF87-2A490C2CCE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EDF7056-BFA5-4C54-9BF9-932CC985FE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9716"/>
            <a:ext cx="5024492" cy="70907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377175-05B7-49B6-918A-005D4AB4B5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32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8D7DF-079F-9947-88B0-FDAC2D8B33BE}"/>
              </a:ext>
            </a:extLst>
          </p:cNvPr>
          <p:cNvSpPr txBox="1"/>
          <p:nvPr userDrawn="1"/>
        </p:nvSpPr>
        <p:spPr>
          <a:xfrm>
            <a:off x="7663543" y="19739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1FD429-D1DB-40FA-B9E4-3D911410419F}"/>
              </a:ext>
            </a:extLst>
          </p:cNvPr>
          <p:cNvSpPr/>
          <p:nvPr userDrawn="1"/>
        </p:nvSpPr>
        <p:spPr>
          <a:xfrm flipH="1">
            <a:off x="0" y="0"/>
            <a:ext cx="6345045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73FE05D2-B60E-4627-870E-77021D1807D9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004483" y="1376039"/>
            <a:ext cx="4826962" cy="4651899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374F5-E63F-47EB-81FB-E7C68616982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DF45B2B6-777F-47A3-9919-DDBF16516119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838199" y="6356350"/>
            <a:ext cx="5024493" cy="5016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BBC67F7B-D592-47D8-A838-77F6A2B790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376039"/>
            <a:ext cx="5024492" cy="4323425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  <a:lvl2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794F8C5-64DA-45BB-B089-D61525CDD4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9716"/>
            <a:ext cx="5024492" cy="7090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1AC8BF1-865E-417B-9038-5C09F63601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01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C9E0C7-C164-4FB1-AD0D-4722AA0511CE}"/>
              </a:ext>
            </a:extLst>
          </p:cNvPr>
          <p:cNvSpPr/>
          <p:nvPr userDrawn="1"/>
        </p:nvSpPr>
        <p:spPr>
          <a:xfrm>
            <a:off x="0" y="0"/>
            <a:ext cx="5846955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BD81AF-6514-CB4C-A857-2E63A2EFA04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846955" y="1296140"/>
            <a:ext cx="6345044" cy="556186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946CB0-919D-47A8-A27A-6614124006B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38200" y="6356350"/>
            <a:ext cx="4266460" cy="5016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B17BF4-7661-4555-91F6-7A1E9CC9B5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60CC46D6-7CFE-4F71-B5E0-33C4A12EF4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5436" y="241165"/>
            <a:ext cx="2167132" cy="659086"/>
          </a:xfrm>
          <a:prstGeom prst="rect">
            <a:avLst/>
          </a:prstGeom>
        </p:spPr>
      </p:pic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2985DF14-2803-4F5B-9C18-7FD893FF14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482725"/>
            <a:ext cx="4736977" cy="4216739"/>
          </a:xfrm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+mn-lt"/>
              </a:defRPr>
            </a:lvl1pPr>
            <a:lvl2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Graphie" panose="020B0603020204020204" pitchFamily="34" charset="0"/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E2BEFF3D-892D-4C6D-879A-11E404A2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9716"/>
            <a:ext cx="4736977" cy="709073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76608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8D7DF-079F-9947-88B0-FDAC2D8B33BE}"/>
              </a:ext>
            </a:extLst>
          </p:cNvPr>
          <p:cNvSpPr txBox="1"/>
          <p:nvPr userDrawn="1"/>
        </p:nvSpPr>
        <p:spPr>
          <a:xfrm>
            <a:off x="7663543" y="19739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89AA3-B621-AA48-8C52-9F3C5F09CFF2}"/>
              </a:ext>
            </a:extLst>
          </p:cNvPr>
          <p:cNvSpPr/>
          <p:nvPr userDrawn="1"/>
        </p:nvSpPr>
        <p:spPr>
          <a:xfrm>
            <a:off x="6345045" y="0"/>
            <a:ext cx="584695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E9A556-550F-994C-B5D1-E5EB091089CE}"/>
              </a:ext>
            </a:extLst>
          </p:cNvPr>
          <p:cNvSpPr txBox="1"/>
          <p:nvPr userDrawn="1"/>
        </p:nvSpPr>
        <p:spPr>
          <a:xfrm>
            <a:off x="520575" y="6355378"/>
            <a:ext cx="2087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19 October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4D86F4-DFF3-49FA-917C-47362AE89D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EFFA2-A0C7-4AE4-A377-B64A2DCF967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060D2EA9-BEC1-40BE-A4CC-82A318A2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7C38C2-3D75-4B16-92F0-5FC8E2BEC7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572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- Blu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C495A3C-A72F-4318-8FC3-4BF902452E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622409-9B6D-4981-A86B-A2C49C33263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1ED0C6E4-B59D-4193-8BBB-3E91141859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5436" y="241165"/>
            <a:ext cx="2167132" cy="659086"/>
          </a:xfrm>
          <a:prstGeom prst="rect">
            <a:avLst/>
          </a:prstGeom>
        </p:spPr>
      </p:pic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F876DCDC-45C0-418D-97BA-53FD52FA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681522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8D7DF-079F-9947-88B0-FDAC2D8B33BE}"/>
              </a:ext>
            </a:extLst>
          </p:cNvPr>
          <p:cNvSpPr txBox="1"/>
          <p:nvPr userDrawn="1"/>
        </p:nvSpPr>
        <p:spPr>
          <a:xfrm>
            <a:off x="7663543" y="19739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89AA3-B621-AA48-8C52-9F3C5F09CFF2}"/>
              </a:ext>
            </a:extLst>
          </p:cNvPr>
          <p:cNvSpPr/>
          <p:nvPr userDrawn="1"/>
        </p:nvSpPr>
        <p:spPr>
          <a:xfrm>
            <a:off x="6345045" y="0"/>
            <a:ext cx="584695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E9A556-550F-994C-B5D1-E5EB091089CE}"/>
              </a:ext>
            </a:extLst>
          </p:cNvPr>
          <p:cNvSpPr txBox="1"/>
          <p:nvPr userDrawn="1"/>
        </p:nvSpPr>
        <p:spPr>
          <a:xfrm>
            <a:off x="520575" y="6355378"/>
            <a:ext cx="2087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19 October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22E62-AD42-4DD3-B777-D71144EF53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DE0D84-475B-46E8-A393-C0FFC8878AD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B4C912F5-683E-4511-973F-AE42EF6B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42C071-DE90-49C4-9EC3-22EC59E54B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151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- Blu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57F7C83-DC09-45AF-BC98-A3289C8E31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E076D-7FB5-4603-88BA-498258DAD80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8B8D6C97-6AF3-4B1B-B54B-F8BF2DF174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5436" y="241165"/>
            <a:ext cx="2167132" cy="659086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A87047-20ED-4341-8A69-4884072A8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1255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her elements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8D7DF-079F-9947-88B0-FDAC2D8B33BE}"/>
              </a:ext>
            </a:extLst>
          </p:cNvPr>
          <p:cNvSpPr txBox="1"/>
          <p:nvPr userDrawn="1"/>
        </p:nvSpPr>
        <p:spPr>
          <a:xfrm>
            <a:off x="7663543" y="19739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89AA3-B621-AA48-8C52-9F3C5F09CFF2}"/>
              </a:ext>
            </a:extLst>
          </p:cNvPr>
          <p:cNvSpPr/>
          <p:nvPr userDrawn="1"/>
        </p:nvSpPr>
        <p:spPr>
          <a:xfrm>
            <a:off x="6345045" y="0"/>
            <a:ext cx="584695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E9A556-550F-994C-B5D1-E5EB091089CE}"/>
              </a:ext>
            </a:extLst>
          </p:cNvPr>
          <p:cNvSpPr txBox="1"/>
          <p:nvPr userDrawn="1"/>
        </p:nvSpPr>
        <p:spPr>
          <a:xfrm>
            <a:off x="520575" y="6355378"/>
            <a:ext cx="2087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19 October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791CAF-B32F-40CB-828A-15B9A4ACE4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43572-4380-47C3-8EB7-8BCE8E511DA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9998C50D-EAF6-4CF6-A108-CC0203D79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94C664E-8CE1-49BB-A7B7-C4DCCADF2A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017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her elements - Blu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D68B495-CDEC-4864-9743-1C026B06F5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B408B-C86B-4FB3-B8C4-0DC8DC768EB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dirty="0"/>
              <a:t>Event - Date (DD/MM/YYYY) - Place - Presenter</a:t>
            </a:r>
            <a:endParaRPr lang="en-US" sz="1200" dirty="0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3FC295D-4B1A-4A20-A9E1-C44A5C906B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5436" y="241165"/>
            <a:ext cx="2167132" cy="659086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32D0B3F-54FD-414C-9174-E63F1CBF1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36052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65F60F4-34D4-0443-95A7-57B0B00AD312}"/>
              </a:ext>
            </a:extLst>
          </p:cNvPr>
          <p:cNvSpPr/>
          <p:nvPr userDrawn="1"/>
        </p:nvSpPr>
        <p:spPr>
          <a:xfrm>
            <a:off x="0" y="5334001"/>
            <a:ext cx="12192000" cy="1523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B00132-A621-DD4B-836C-39B07E5BA0F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C44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205237-B93A-B24C-940A-79ACE5BF6A26}"/>
              </a:ext>
            </a:extLst>
          </p:cNvPr>
          <p:cNvSpPr/>
          <p:nvPr userDrawn="1"/>
        </p:nvSpPr>
        <p:spPr>
          <a:xfrm>
            <a:off x="0" y="5334001"/>
            <a:ext cx="12192000" cy="1640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A70431-D79A-4782-921C-245AA08E8B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0839" y="407821"/>
            <a:ext cx="297032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Thank you!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C0C1D-7838-41F9-A792-2B19398044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0839" y="2141201"/>
            <a:ext cx="3275922" cy="657348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info@ulaads.eu</a:t>
            </a:r>
            <a:endParaRPr lang="en-GB" dirty="0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A10E2D2A-A553-445C-BEC4-834002C439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7409" y="3710324"/>
            <a:ext cx="3257179" cy="990600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F8215096-A231-4E15-9E4E-E5DA46D8BE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5064"/>
          <a:stretch/>
        </p:blipFill>
        <p:spPr>
          <a:xfrm>
            <a:off x="3510856" y="5678053"/>
            <a:ext cx="1309423" cy="95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68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5E15-550B-AE45-B5A5-56CC47911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F0A78-8A22-7244-8D11-E27171EF2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57E07E-707F-471A-B838-A6CD44388F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CCBB63-7FCE-43E1-B902-263A9C65947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AF4AAC-C355-4F40-868E-C5B38BD369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0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slide_Left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- up of a blue sky&#10;&#10;Description automatically generated with low confidence">
            <a:extLst>
              <a:ext uri="{FF2B5EF4-FFF2-40B4-BE49-F238E27FC236}">
                <a16:creationId xmlns:a16="http://schemas.microsoft.com/office/drawing/2014/main" id="{AB627051-9262-46C0-AEB0-BBE84D1E7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7475982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AA78BEE-48F5-48F8-A1D9-84C00797BB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  <a:endParaRPr lang="en-B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838C4D-53EC-4FDE-B714-04480A6A4F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1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DBAAC-B093-49E6-9548-ECF11749E6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A09A68-4C8C-42FC-912D-413BED641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95"/>
            <a:ext cx="10515600" cy="486306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F66BAC-BD00-492B-9B92-C8FD091A1A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88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slide_top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eapon&#10;&#10;Description automatically generated">
            <a:extLst>
              <a:ext uri="{FF2B5EF4-FFF2-40B4-BE49-F238E27FC236}">
                <a16:creationId xmlns:a16="http://schemas.microsoft.com/office/drawing/2014/main" id="{A09E2868-E6EE-42B9-A292-6A9A560A32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-1242252" y="0"/>
            <a:ext cx="12192000" cy="291793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AA78BEE-48F5-48F8-A1D9-84C00797BB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  <a:endParaRPr lang="en-B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838C4D-53EC-4FDE-B714-04480A6A4F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1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DBAAC-B093-49E6-9548-ECF11749E6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A09A68-4C8C-42FC-912D-413BED641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95"/>
            <a:ext cx="10515600" cy="486306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F966E9-3361-43F3-B23F-4C2314E4FE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47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18D7DF-079F-9947-88B0-FDAC2D8B33BE}"/>
              </a:ext>
            </a:extLst>
          </p:cNvPr>
          <p:cNvSpPr txBox="1"/>
          <p:nvPr userDrawn="1"/>
        </p:nvSpPr>
        <p:spPr>
          <a:xfrm>
            <a:off x="7663543" y="19739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89AA3-B621-AA48-8C52-9F3C5F09CFF2}"/>
              </a:ext>
            </a:extLst>
          </p:cNvPr>
          <p:cNvSpPr/>
          <p:nvPr userDrawn="1"/>
        </p:nvSpPr>
        <p:spPr>
          <a:xfrm>
            <a:off x="6345045" y="0"/>
            <a:ext cx="584695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BF0D76EA-ADC8-4114-802D-531D71DEC1DD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838200" y="1278384"/>
            <a:ext cx="10596563" cy="432347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add a table</a:t>
            </a:r>
            <a:endParaRPr lang="en-B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C3B9D2-4D0E-43EA-AFA0-4C88E3DF30E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1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C00A6-ACD5-448C-B95C-D7FEB16BA34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0961A50-333B-4178-98D7-EC2165DBEC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9716"/>
            <a:ext cx="10515600" cy="709073"/>
          </a:xfrm>
        </p:spPr>
        <p:txBody>
          <a:bodyPr/>
          <a:lstStyle>
            <a:lvl1pPr>
              <a:defRPr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67C672-A554-4BC3-865A-ED46055B4E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6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C4BB8-29DE-CE4F-B72F-E7F4769CCA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306"/>
            <a:ext cx="12192000" cy="685930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00E335F-9917-924A-BA74-21E62295B8D2}"/>
              </a:ext>
            </a:extLst>
          </p:cNvPr>
          <p:cNvSpPr/>
          <p:nvPr userDrawn="1"/>
        </p:nvSpPr>
        <p:spPr>
          <a:xfrm>
            <a:off x="617220" y="1122363"/>
            <a:ext cx="10957560" cy="49986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dist="50800" dir="5400000" algn="ctr" rotWithShape="0">
              <a:srgbClr val="000000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2A9AE2-CAC8-D942-A885-27870A2FA7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747216"/>
          </a:xfrm>
        </p:spPr>
        <p:txBody>
          <a:bodyPr anchor="b">
            <a:normAutofit/>
          </a:bodyPr>
          <a:lstStyle>
            <a:lvl1pPr algn="ctr">
              <a:defRPr sz="2800" b="1">
                <a:solidFill>
                  <a:srgbClr val="1C4492"/>
                </a:solidFill>
                <a:latin typeface="Raleway" panose="020B0003030101060003" pitchFamily="34" charset="0"/>
                <a:ea typeface="Raleway" panose="020B0003030101060003" pitchFamily="34" charset="0"/>
                <a:cs typeface="Raleway" panose="020B00030301010600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32E1685-CAAD-8844-ACAC-550EA3B6F430}"/>
              </a:ext>
            </a:extLst>
          </p:cNvPr>
          <p:cNvSpPr txBox="1">
            <a:spLocks/>
          </p:cNvSpPr>
          <p:nvPr userDrawn="1"/>
        </p:nvSpPr>
        <p:spPr>
          <a:xfrm>
            <a:off x="6981373" y="2489396"/>
            <a:ext cx="3686627" cy="3011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1C4492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DAFEF8-185B-4E0A-9869-34FF72945A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0DE17-FA7F-0D47-8243-7FCB73F01656}" type="slidenum">
              <a:rPr lang="en-US" smtClean="0"/>
              <a:pPr/>
              <a:t>‹#›</a:t>
            </a:fld>
            <a:endParaRPr lang="en-US" sz="1100" dirty="0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797DE72-B5F3-4056-8CCD-D76EAC704ED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504003"/>
            <a:ext cx="4131076" cy="277729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9E40E-23D5-49D8-AD82-1AAA7B262DE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Event - Date (DD/MM/YYYY) - Place - Presenter</a:t>
            </a:r>
            <a:endParaRPr lang="en-US" sz="1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1CB41A9-26F6-4508-812E-A01338B1BBC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664313" y="209021"/>
            <a:ext cx="2225446" cy="70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9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_break_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450AE5-2DF9-4090-8EB0-DD5999E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6542" y="387428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029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_break_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FB775D-4D45-4DF4-BBD0-0D1BCAF8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59" y="1814784"/>
            <a:ext cx="5451087" cy="251189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Raleway" panose="020B00030301010600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1049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A6188C-DB69-7440-8AC9-DF5795670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70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83D46-65CE-434A-B834-057DB56FF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3895"/>
            <a:ext cx="10515600" cy="4863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586EE1-327C-4375-A20F-3091A8A4C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99" y="6356350"/>
            <a:ext cx="8998259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Event - Date (DD/MM/YYYY) - Place - Presenter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07CFFBE-1206-451D-A8E8-2A051B6C5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5146" y="6356350"/>
            <a:ext cx="478654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FA0DE17-FA7F-0D47-8243-7FCB73F016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6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4" r:id="rId2"/>
    <p:sldLayoutId id="2147483650" r:id="rId3"/>
    <p:sldLayoutId id="2147483649" r:id="rId4"/>
    <p:sldLayoutId id="2147483685" r:id="rId5"/>
    <p:sldLayoutId id="2147483668" r:id="rId6"/>
    <p:sldLayoutId id="2147483666" r:id="rId7"/>
    <p:sldLayoutId id="2147483676" r:id="rId8"/>
    <p:sldLayoutId id="2147483680" r:id="rId9"/>
    <p:sldLayoutId id="2147483678" r:id="rId10"/>
    <p:sldLayoutId id="2147483681" r:id="rId11"/>
    <p:sldLayoutId id="2147483677" r:id="rId12"/>
    <p:sldLayoutId id="2147483683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56" r:id="rId20"/>
    <p:sldLayoutId id="2147483667" r:id="rId21"/>
    <p:sldLayoutId id="2147483657" r:id="rId22"/>
    <p:sldLayoutId id="2147483670" r:id="rId23"/>
    <p:sldLayoutId id="2147483669" r:id="rId24"/>
    <p:sldLayoutId id="2147483671" r:id="rId25"/>
    <p:sldLayoutId id="2147483672" r:id="rId26"/>
    <p:sldLayoutId id="2147483673" r:id="rId27"/>
    <p:sldLayoutId id="2147483674" r:id="rId28"/>
    <p:sldLayoutId id="2147483665" r:id="rId2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1C4492"/>
          </a:solidFill>
          <a:latin typeface="Raleway" panose="020B0003030101060003" pitchFamily="34" charset="0"/>
          <a:ea typeface="Raleway" panose="020B0003030101060003" pitchFamily="34" charset="0"/>
          <a:cs typeface="Raleway" panose="020B00030301010600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C4492"/>
          </a:solidFill>
          <a:latin typeface="+mn-lt"/>
          <a:ea typeface="Graphie" panose="020B0603020204020204" pitchFamily="34" charset="0"/>
          <a:cs typeface="Graphie" panose="020B06030202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C4492"/>
          </a:solidFill>
          <a:latin typeface="+mn-lt"/>
          <a:ea typeface="Graphie" panose="020B0603020204020204" pitchFamily="34" charset="0"/>
          <a:cs typeface="Graphie" panose="020B06030202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C4492"/>
          </a:solidFill>
          <a:latin typeface="+mn-lt"/>
          <a:ea typeface="Graphie" panose="020B0603020204020204" pitchFamily="34" charset="0"/>
          <a:cs typeface="Graphie" panose="020B06030202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C4492"/>
          </a:solidFill>
          <a:latin typeface="+mn-lt"/>
          <a:ea typeface="Graphie" panose="020B0603020204020204" pitchFamily="34" charset="0"/>
          <a:cs typeface="Graphie" panose="020B06030202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C4492"/>
          </a:solidFill>
          <a:latin typeface="+mn-lt"/>
          <a:ea typeface="Graphie" panose="020B0603020204020204" pitchFamily="34" charset="0"/>
          <a:cs typeface="Graphie" panose="020B06030202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1C960C7-743C-4C76-BE48-BA5A38F90E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91927" y="3071674"/>
            <a:ext cx="5024492" cy="3293707"/>
          </a:xfrm>
        </p:spPr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5782890-9D4D-4DFF-B1B3-EB86419583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GB" dirty="0"/>
              <a:t>hat can others learn from your experience and expertise. What are the best practices you could share?</a:t>
            </a:r>
          </a:p>
          <a:p>
            <a:pPr>
              <a:lnSpc>
                <a:spcPct val="150000"/>
              </a:lnSpc>
            </a:pPr>
            <a:r>
              <a:rPr lang="zh-CN" altLang="de-DE" sz="1800" dirty="0">
                <a:ea typeface="Microsoft YaHei" panose="020B0503020204020204" pitchFamily="34" charset="-122"/>
              </a:rPr>
              <a:t>其他城市可以从您的经验和专业知识中学到</a:t>
            </a:r>
            <a:r>
              <a:rPr lang="zh-CN" altLang="de-DE" sz="1800">
                <a:ea typeface="Microsoft YaHei" panose="020B0503020204020204" pitchFamily="34" charset="-122"/>
              </a:rPr>
              <a:t>什么？您</a:t>
            </a:r>
            <a:r>
              <a:rPr lang="zh-CN" altLang="de-DE" sz="1800" dirty="0">
                <a:ea typeface="Microsoft YaHei" panose="020B0503020204020204" pitchFamily="34" charset="-122"/>
              </a:rPr>
              <a:t>可以分享哪些最佳实践？</a:t>
            </a:r>
            <a:endParaRPr lang="en-GB" sz="1800" dirty="0">
              <a:ea typeface="Microsoft YaHei" panose="020B0503020204020204" pitchFamily="34" charset="-122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8457650-7F6B-4E7E-B446-A78F7FCA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effectLst/>
                <a:latin typeface="+mn-lt"/>
                <a:ea typeface="Microsoft YaHei Light" panose="020B0502040204020203" pitchFamily="34" charset="-122"/>
                <a:cs typeface="Times New Roman" panose="02020603050405020304" pitchFamily="18" charset="0"/>
              </a:rPr>
              <a:t>What are we good at? </a:t>
            </a:r>
            <a:br>
              <a:rPr lang="en-US" sz="2800" dirty="0">
                <a:effectLst/>
                <a:latin typeface="+mn-lt"/>
                <a:ea typeface="Microsoft YaHei Light" panose="020B0502040204020203" pitchFamily="34" charset="-122"/>
                <a:cs typeface="Times New Roman" panose="02020603050405020304" pitchFamily="18" charset="0"/>
              </a:rPr>
            </a:br>
            <a:r>
              <a:rPr lang="zh-CN" altLang="de-DE" sz="2800" dirty="0">
                <a:effectLst/>
                <a:latin typeface="+mn-lt"/>
                <a:ea typeface="Microsoft YaHei Light" panose="020B0502040204020203" pitchFamily="34" charset="-122"/>
                <a:cs typeface="Times New Roman" panose="02020603050405020304" pitchFamily="18" charset="0"/>
              </a:rPr>
              <a:t>城市发展实践经验</a:t>
            </a:r>
            <a:endParaRPr lang="en-GB" sz="54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EBD7ED-3221-411E-8033-744A620A9E5A}"/>
              </a:ext>
            </a:extLst>
          </p:cNvPr>
          <p:cNvSpPr txBox="1"/>
          <p:nvPr/>
        </p:nvSpPr>
        <p:spPr>
          <a:xfrm>
            <a:off x="6791927" y="958789"/>
            <a:ext cx="5024492" cy="19312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City/region </a:t>
            </a:r>
            <a:r>
              <a:rPr lang="zh-CN" sz="1200" b="1" spc="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SimSun" panose="02010600030101010101" pitchFamily="2" charset="-122"/>
              </a:rPr>
              <a:t>城市</a:t>
            </a:r>
            <a:r>
              <a:rPr lang="en-US" altLang="zh-CN" sz="1200" b="1" spc="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SimSun" panose="02010600030101010101" pitchFamily="2" charset="-122"/>
              </a:rPr>
              <a:t>/</a:t>
            </a:r>
            <a:r>
              <a:rPr lang="zh-CN" altLang="en-US" sz="1200" b="1" dirty="0">
                <a:solidFill>
                  <a:srgbClr val="003B89"/>
                </a:solidFill>
                <a:ea typeface="Microsoft YaHei Light" panose="020B0502040204020203" pitchFamily="34" charset="-122"/>
                <a:cs typeface="SimSun" panose="02010600030101010101" pitchFamily="2" charset="-122"/>
              </a:rPr>
              <a:t>区域</a:t>
            </a:r>
            <a:r>
              <a:rPr lang="zh-CN" sz="1200" b="1" spc="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名称</a:t>
            </a: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: </a:t>
            </a:r>
          </a:p>
          <a:p>
            <a:pPr>
              <a:spcAft>
                <a:spcPts val="1100"/>
              </a:spcAft>
            </a:pP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Population</a:t>
            </a:r>
            <a:r>
              <a:rPr lang="zh-CN" sz="1200" b="1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SimSun" panose="02010600030101010101" pitchFamily="2" charset="-122"/>
              </a:rPr>
              <a:t>人</a:t>
            </a:r>
            <a:r>
              <a:rPr lang="zh-CN" sz="1200" b="1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口</a:t>
            </a:r>
            <a:r>
              <a:rPr lang="en-GB" sz="1200" b="1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:</a:t>
            </a:r>
            <a:endParaRPr lang="de-DE" sz="1200" dirty="0">
              <a:solidFill>
                <a:srgbClr val="FFFFFF"/>
              </a:solidFill>
              <a:effectLst/>
              <a:ea typeface="Microsoft YaHei Light" panose="020B0502040204020203" pitchFamily="34" charset="-122"/>
              <a:cs typeface="Century Schoolbook" panose="020406040505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Size </a:t>
            </a:r>
            <a:r>
              <a:rPr lang="zh-CN" sz="1200" b="1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面积</a:t>
            </a:r>
            <a:r>
              <a:rPr lang="en-GB" altLang="zh-CN" sz="1200" b="1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 </a:t>
            </a:r>
            <a:r>
              <a:rPr lang="en-US" sz="1200" b="1" spc="5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(</a:t>
            </a:r>
            <a:r>
              <a:rPr lang="en-US" sz="1200" b="1" spc="50">
                <a:solidFill>
                  <a:srgbClr val="003B89"/>
                </a:solidFill>
                <a:ea typeface="Microsoft YaHei Light" panose="020B0502040204020203" pitchFamily="34" charset="-122"/>
                <a:cs typeface="Century Schoolbook" panose="02040604050505020304" pitchFamily="18" charset="0"/>
              </a:rPr>
              <a:t>sq </a:t>
            </a:r>
            <a:r>
              <a:rPr lang="en-US" sz="1200" b="1" spc="5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km</a:t>
            </a: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.</a:t>
            </a:r>
            <a:r>
              <a:rPr lang="zh-CN" altLang="de-DE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平方公里</a:t>
            </a: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pc="50" dirty="0">
                <a:solidFill>
                  <a:srgbClr val="003B89"/>
                </a:solidFill>
                <a:effectLst/>
                <a:ea typeface="Microsoft YaHei Light" panose="020B0502040204020203" pitchFamily="34" charset="-122"/>
                <a:cs typeface="Century Schoolbook" panose="02040604050505020304" pitchFamily="18" charset="0"/>
              </a:rPr>
              <a:t>Main economic sectors</a:t>
            </a:r>
            <a:r>
              <a:rPr kumimoji="0" lang="zh-CN" alt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3B89"/>
                </a:solidFill>
                <a:effectLst/>
                <a:uLnTx/>
                <a:uFillTx/>
                <a:ea typeface="Microsoft YaHei Light" panose="020B0502040204020203" pitchFamily="34" charset="-122"/>
                <a:cs typeface="Century Schoolbook" panose="02040604050505020304" pitchFamily="18" charset="0"/>
              </a:rPr>
              <a:t>主要产业发展领域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3B89"/>
                </a:solidFill>
                <a:effectLst/>
                <a:uLnTx/>
                <a:uFillTx/>
                <a:ea typeface="Microsoft YaHei Light" panose="020B0502040204020203" pitchFamily="34" charset="-122"/>
                <a:cs typeface="Century Schoolbook" panose="02040604050505020304" pitchFamily="18" charset="0"/>
              </a:rPr>
              <a:t>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Tx/>
              <a:buNone/>
              <a:tabLst/>
              <a:defRPr/>
            </a:pPr>
            <a:endParaRPr lang="en-US" sz="1200" b="1" spc="50" dirty="0">
              <a:solidFill>
                <a:srgbClr val="003B89"/>
              </a:solidFill>
              <a:effectLst/>
              <a:ea typeface="Microsoft YaHei Light" panose="020B0502040204020203" pitchFamily="34" charset="-122"/>
              <a:cs typeface="Century Schoolbook" panose="02040604050505020304" pitchFamily="18" charset="0"/>
            </a:endParaRPr>
          </a:p>
          <a:p>
            <a:endParaRPr lang="de-DE" sz="1200" dirty="0">
              <a:ea typeface="Microsoft YaHei Light" panose="020B0502040204020203" pitchFamily="34" charset="-122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DAF70046-2A26-4999-A2BD-F15D9E57854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193658" y="6479183"/>
            <a:ext cx="5720419" cy="365125"/>
          </a:xfrm>
        </p:spPr>
        <p:txBody>
          <a:bodyPr>
            <a:noAutofit/>
          </a:bodyPr>
          <a:lstStyle/>
          <a:p>
            <a:r>
              <a:rPr lang="en-US" altLang="zh-CN" sz="1100" cap="all" dirty="0">
                <a:ea typeface="Microsoft YaHei Light" panose="020B0502040204020203" pitchFamily="34" charset="-122"/>
              </a:rPr>
              <a:t>IURC China Networking Event  </a:t>
            </a:r>
            <a:r>
              <a:rPr lang="ja-JP" altLang="de-DE" sz="900" dirty="0">
                <a:solidFill>
                  <a:schemeClr val="accent1"/>
                </a:solidFill>
                <a:ea typeface="Microsoft YaHei Light" panose="020B0502040204020203" pitchFamily="34" charset="-122"/>
              </a:rPr>
              <a:t>欧盟国际城市与区域合作</a:t>
            </a:r>
            <a:r>
              <a:rPr lang="zh-CN" altLang="de-DE" sz="900" dirty="0">
                <a:solidFill>
                  <a:schemeClr val="accent1"/>
                </a:solidFill>
                <a:ea typeface="Microsoft YaHei Light" panose="020B0502040204020203" pitchFamily="34" charset="-122"/>
              </a:rPr>
              <a:t>中欧案例城市</a:t>
            </a:r>
            <a:r>
              <a:rPr lang="de-DE" altLang="zh-CN" sz="900" dirty="0">
                <a:solidFill>
                  <a:schemeClr val="accent1"/>
                </a:solidFill>
                <a:ea typeface="Microsoft YaHei Light" panose="020B0502040204020203" pitchFamily="34" charset="-122"/>
              </a:rPr>
              <a:t>/</a:t>
            </a:r>
            <a:r>
              <a:rPr lang="zh-CN" altLang="de-DE" sz="900" dirty="0">
                <a:solidFill>
                  <a:schemeClr val="accent1"/>
                </a:solidFill>
                <a:ea typeface="Microsoft YaHei Light" panose="020B0502040204020203" pitchFamily="34" charset="-122"/>
              </a:rPr>
              <a:t>区域交流会   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Microsoft YaHei Light" panose="020B0502040204020203" pitchFamily="34" charset="-122"/>
              </a:rPr>
              <a:t>26/01/2022</a:t>
            </a:r>
            <a:endParaRPr lang="zh-CN" altLang="de-DE" sz="1100" dirty="0">
              <a:solidFill>
                <a:schemeClr val="accent1"/>
              </a:solidFill>
              <a:ea typeface="Microsoft YaHei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123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URC">
      <a:dk1>
        <a:srgbClr val="4A4A49"/>
      </a:dk1>
      <a:lt1>
        <a:srgbClr val="FFFFFF"/>
      </a:lt1>
      <a:dk2>
        <a:srgbClr val="003B89"/>
      </a:dk2>
      <a:lt2>
        <a:srgbClr val="D8D8D8"/>
      </a:lt2>
      <a:accent1>
        <a:srgbClr val="003B89"/>
      </a:accent1>
      <a:accent2>
        <a:srgbClr val="FF7820"/>
      </a:accent2>
      <a:accent3>
        <a:srgbClr val="1FA9F9"/>
      </a:accent3>
      <a:accent4>
        <a:srgbClr val="02C084"/>
      </a:accent4>
      <a:accent5>
        <a:srgbClr val="FCEE21"/>
      </a:accent5>
      <a:accent6>
        <a:srgbClr val="FF0000"/>
      </a:accent6>
      <a:hlink>
        <a:srgbClr val="1D67C1"/>
      </a:hlink>
      <a:folHlink>
        <a:srgbClr val="02C08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FE43873E7BB14E848DB94CE8E3D51F" ma:contentTypeVersion="12" ma:contentTypeDescription="Create a new document." ma:contentTypeScope="" ma:versionID="58f834a13d390f9ae62fc358b8189c25">
  <xsd:schema xmlns:xsd="http://www.w3.org/2001/XMLSchema" xmlns:xs="http://www.w3.org/2001/XMLSchema" xmlns:p="http://schemas.microsoft.com/office/2006/metadata/properties" xmlns:ns2="69a372c9-d1f1-4bc3-be0c-6ca127baad24" xmlns:ns3="1c6125f1-d776-4a0c-b4f4-58d3ef681171" targetNamespace="http://schemas.microsoft.com/office/2006/metadata/properties" ma:root="true" ma:fieldsID="e568e58bb9aa84cd329a452fca0228ce" ns2:_="" ns3:_="">
    <xsd:import namespace="69a372c9-d1f1-4bc3-be0c-6ca127baad24"/>
    <xsd:import namespace="1c6125f1-d776-4a0c-b4f4-58d3ef6811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372c9-d1f1-4bc3-be0c-6ca127baa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125f1-d776-4a0c-b4f4-58d3ef68117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40F17C-8402-4788-9702-BF3349AA93A6}">
  <ds:schemaRefs>
    <ds:schemaRef ds:uri="http://purl.org/dc/terms/"/>
    <ds:schemaRef ds:uri="69a372c9-d1f1-4bc3-be0c-6ca127baad24"/>
    <ds:schemaRef ds:uri="1c6125f1-d776-4a0c-b4f4-58d3ef68117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A042D6-6B7A-4E1B-8671-9357643226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A6A3F-8A74-4896-8F29-06F36934F3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a372c9-d1f1-4bc3-be0c-6ca127baad24"/>
    <ds:schemaRef ds:uri="1c6125f1-d776-4a0c-b4f4-58d3ef6811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136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Graphie</vt:lpstr>
      <vt:lpstr>Helvetica Neue</vt:lpstr>
      <vt:lpstr>Arial</vt:lpstr>
      <vt:lpstr>Calibri</vt:lpstr>
      <vt:lpstr>Helvetica</vt:lpstr>
      <vt:lpstr>Raleway</vt:lpstr>
      <vt:lpstr>Office Theme</vt:lpstr>
      <vt:lpstr>What are we good at?  城市发展实践经验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IURC Template</dc:title>
  <dc:creator>IURC Communications</dc:creator>
  <cp:keywords>International Cooperation</cp:keywords>
  <cp:lastModifiedBy>Jing-nan Jin</cp:lastModifiedBy>
  <cp:revision>169</cp:revision>
  <dcterms:created xsi:type="dcterms:W3CDTF">2020-10-21T15:38:45Z</dcterms:created>
  <dcterms:modified xsi:type="dcterms:W3CDTF">2022-01-17T12:20:43Z</dcterms:modified>
  <cp:category>Project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0x01010088FE43873E7BB14E848DB94CE8E3D51F</vt:lpwstr>
  </property>
</Properties>
</file>