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 id="2147483685" r:id="rId3"/>
    <p:sldMasterId id="2147483686" r:id="rId4"/>
  </p:sldMasterIdLst>
  <p:notesMasterIdLst>
    <p:notesMasterId r:id="rId3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8" r:id="rId26"/>
    <p:sldId id="279" r:id="rId27"/>
    <p:sldId id="280" r:id="rId28"/>
    <p:sldId id="281" r:id="rId29"/>
    <p:sldId id="282" r:id="rId30"/>
    <p:sldId id="283" r:id="rId31"/>
    <p:sldId id="284" r:id="rId32"/>
  </p:sldIdLst>
  <p:sldSz cx="9144000" cy="5143500" type="screen16x9"/>
  <p:notesSz cx="6858000" cy="9144000"/>
  <p:embeddedFontLst>
    <p:embeddedFont>
      <p:font typeface="Comfortaa" panose="020B0604020202020204" charset="0"/>
      <p:regular r:id="rId34"/>
      <p:bold r:id="rId35"/>
    </p:embeddedFont>
    <p:embeddedFont>
      <p:font typeface="Arial Narrow" panose="020B0606020202030204" pitchFamily="34" charset="0"/>
      <p:regular r:id="rId36"/>
      <p:bold r:id="rId37"/>
      <p:italic r:id="rId38"/>
      <p:boldItalic r:id="rId39"/>
    </p:embeddedFont>
    <p:embeddedFont>
      <p:font typeface="Aharoni" panose="02010803020104030203" pitchFamily="2" charset="-79"/>
      <p:bold r:id="rId40"/>
    </p:embeddedFont>
    <p:embeddedFont>
      <p:font typeface="Arimo" panose="020B060402020202020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Trebuchet MS" panose="020B0603020202020204" pitchFamily="34" charset="0"/>
      <p:regular r:id="rId49"/>
      <p:bold r:id="rId50"/>
      <p:italic r:id="rId51"/>
      <p:boldItalic r:id="rId52"/>
    </p:embeddedFont>
    <p:embeddedFont>
      <p:font typeface="Arial Black" panose="020B0A04020102020204" pitchFamily="34" charset="0"/>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F8C2FC4-350A-46BA-902C-E571E78C5110}">
  <a:tblStyle styleId="{EF8C2FC4-350A-46BA-902C-E571E78C511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792"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font" Target="fonts/font8.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1031923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0d83d47071_2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0" name="Google Shape;230;g10d83d47071_2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65291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0d83d47071_2_2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7" name="Google Shape;417;g10d83d47071_2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20465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d83d47071_2_2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0" name="Google Shape;430;g10d83d47071_2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9716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0d83d47071_2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4" name="Google Shape;444;g10d83d47071_2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258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0d83d47071_2_2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5" name="Google Shape;455;g10d83d47071_2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03570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0d83d47071_2_2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9" name="Google Shape;469;g10d83d47071_2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50252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10d83d47071_2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2" name="Google Shape;482;g10d83d47071_2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7164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0d83d47071_2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2" name="Google Shape;522;g10d83d47071_2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9396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0d83d47071_2_4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4" name="Google Shape;554;g10d83d47071_2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2803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10d83d47071_2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7" name="Google Shape;567;g10d83d47071_2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767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10d83d47071_2_5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5" name="Google Shape;575;g10d83d47071_2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9723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0d83d47071_2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7" name="Google Shape;237;g10d83d47071_2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086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10d83d47071_2_5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3" name="Google Shape;583;g10d83d47071_2_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9665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0d83d47071_2_5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1" name="Google Shape;591;g10d83d47071_2_5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4281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10d83d47071_2_5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1" name="Google Shape;611;g10d83d47071_2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8934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0d83d47071_2_5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0" name="Google Shape;620;g10d83d47071_2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866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10d83d47071_2_5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8" name="Google Shape;628;g10d83d47071_2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01175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0d83d47071_2_5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6" name="Google Shape;636;g10d83d47071_2_5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13804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0d83d47071_2_5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4" name="Google Shape;644;g10d83d47071_2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29757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10d83d47071_2_5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3" name="Google Shape;653;g10d83d47071_2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2181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10d83d47071_2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5" name="Google Shape;665;g10d83d47071_2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0703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0d83d47071_2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4" name="Google Shape;254;g10d83d47071_2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3821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0d83d47071_2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3" name="Google Shape;263;g10d83d47071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36942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0d83d47071_2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6" name="Google Shape;276;g10d83d47071_2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2964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0d83d47071_2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g10d83d47071_2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2665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0d83d47071_2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g10d83d47071_2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3453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0d83d47071_2_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7" name="Google Shape;307;g10d83d47071_2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5810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0d83d47071_2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9" name="Google Shape;319;g10d83d47071_2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2842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8" name="Google Shape;58;p14"/>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9" name="Google Shape;59;p14"/>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62"/>
        <p:cNvGrpSpPr/>
        <p:nvPr/>
      </p:nvGrpSpPr>
      <p:grpSpPr>
        <a:xfrm>
          <a:off x="0" y="0"/>
          <a:ext cx="0" cy="0"/>
          <a:chOff x="0" y="0"/>
          <a:chExt cx="0" cy="0"/>
        </a:xfrm>
      </p:grpSpPr>
      <p:sp>
        <p:nvSpPr>
          <p:cNvPr id="63" name="Google Shape;63;p15"/>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4" name="Google Shape;64;p15"/>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chemeClr val="dk1"/>
              </a:buClr>
              <a:buSzPts val="3200"/>
              <a:buFont typeface="Arial"/>
              <a:buNone/>
              <a:defRPr/>
            </a:lvl1pPr>
            <a:lvl2pPr lvl="1" algn="ctr">
              <a:lnSpc>
                <a:spcPct val="100000"/>
              </a:lnSpc>
              <a:spcBef>
                <a:spcPts val="560"/>
              </a:spcBef>
              <a:spcAft>
                <a:spcPts val="0"/>
              </a:spcAft>
              <a:buClr>
                <a:schemeClr val="dk1"/>
              </a:buClr>
              <a:buSzPts val="2800"/>
              <a:buFont typeface="Arial"/>
              <a:buNone/>
              <a:defRPr/>
            </a:lvl2pPr>
            <a:lvl3pPr lvl="2" algn="ctr">
              <a:lnSpc>
                <a:spcPct val="100000"/>
              </a:lnSpc>
              <a:spcBef>
                <a:spcPts val="480"/>
              </a:spcBef>
              <a:spcAft>
                <a:spcPts val="0"/>
              </a:spcAft>
              <a:buClr>
                <a:schemeClr val="dk1"/>
              </a:buClr>
              <a:buSzPts val="2400"/>
              <a:buFont typeface="Arial"/>
              <a:buNone/>
              <a:defRPr/>
            </a:lvl3pPr>
            <a:lvl4pPr lvl="3" algn="ctr">
              <a:lnSpc>
                <a:spcPct val="100000"/>
              </a:lnSpc>
              <a:spcBef>
                <a:spcPts val="400"/>
              </a:spcBef>
              <a:spcAft>
                <a:spcPts val="0"/>
              </a:spcAft>
              <a:buClr>
                <a:schemeClr val="dk1"/>
              </a:buClr>
              <a:buSzPts val="2000"/>
              <a:buFont typeface="Arial"/>
              <a:buNone/>
              <a:defRPr/>
            </a:lvl4pPr>
            <a:lvl5pPr lvl="4" algn="ctr">
              <a:lnSpc>
                <a:spcPct val="100000"/>
              </a:lnSpc>
              <a:spcBef>
                <a:spcPts val="400"/>
              </a:spcBef>
              <a:spcAft>
                <a:spcPts val="0"/>
              </a:spcAft>
              <a:buClr>
                <a:schemeClr val="dk1"/>
              </a:buClr>
              <a:buSzPts val="2000"/>
              <a:buFont typeface="Arial"/>
              <a:buNone/>
              <a:defRPr/>
            </a:lvl5pPr>
            <a:lvl6pPr lvl="5" algn="ctr">
              <a:lnSpc>
                <a:spcPct val="100000"/>
              </a:lnSpc>
              <a:spcBef>
                <a:spcPts val="400"/>
              </a:spcBef>
              <a:spcAft>
                <a:spcPts val="0"/>
              </a:spcAft>
              <a:buClr>
                <a:schemeClr val="dk1"/>
              </a:buClr>
              <a:buSzPts val="2000"/>
              <a:buFont typeface="Arial"/>
              <a:buNone/>
              <a:defRPr/>
            </a:lvl6pPr>
            <a:lvl7pPr lvl="6" algn="ctr">
              <a:lnSpc>
                <a:spcPct val="100000"/>
              </a:lnSpc>
              <a:spcBef>
                <a:spcPts val="400"/>
              </a:spcBef>
              <a:spcAft>
                <a:spcPts val="0"/>
              </a:spcAft>
              <a:buClr>
                <a:schemeClr val="dk1"/>
              </a:buClr>
              <a:buSzPts val="2000"/>
              <a:buFont typeface="Arial"/>
              <a:buNone/>
              <a:defRPr/>
            </a:lvl7pPr>
            <a:lvl8pPr lvl="7" algn="ctr">
              <a:lnSpc>
                <a:spcPct val="100000"/>
              </a:lnSpc>
              <a:spcBef>
                <a:spcPts val="400"/>
              </a:spcBef>
              <a:spcAft>
                <a:spcPts val="0"/>
              </a:spcAft>
              <a:buClr>
                <a:schemeClr val="dk1"/>
              </a:buClr>
              <a:buSzPts val="2000"/>
              <a:buFont typeface="Arial"/>
              <a:buNone/>
              <a:defRPr/>
            </a:lvl8pPr>
            <a:lvl9pPr lvl="8" algn="ctr">
              <a:lnSpc>
                <a:spcPct val="100000"/>
              </a:lnSpc>
              <a:spcBef>
                <a:spcPts val="400"/>
              </a:spcBef>
              <a:spcAft>
                <a:spcPts val="0"/>
              </a:spcAft>
              <a:buClr>
                <a:schemeClr val="dk1"/>
              </a:buClr>
              <a:buSzPts val="2000"/>
              <a:buFont typeface="Arial"/>
              <a:buNone/>
              <a:defRPr/>
            </a:lvl9pPr>
          </a:lstStyle>
          <a:p>
            <a:endParaRPr/>
          </a:p>
        </p:txBody>
      </p:sp>
      <p:sp>
        <p:nvSpPr>
          <p:cNvPr id="65" name="Google Shape;65;p15"/>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0" name="Google Shape;70;p16"/>
          <p:cNvSpPr>
            <a:spLocks noGrp="1"/>
          </p:cNvSpPr>
          <p:nvPr>
            <p:ph type="pic" idx="2"/>
          </p:nvPr>
        </p:nvSpPr>
        <p:spPr>
          <a:xfrm>
            <a:off x="1792288" y="459581"/>
            <a:ext cx="5486400" cy="3086100"/>
          </a:xfrm>
          <a:prstGeom prst="rect">
            <a:avLst/>
          </a:prstGeom>
          <a:noFill/>
          <a:ln>
            <a:noFill/>
          </a:ln>
        </p:spPr>
      </p:sp>
      <p:sp>
        <p:nvSpPr>
          <p:cNvPr id="71" name="Google Shape;71;p16"/>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Font typeface="Arial"/>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72" name="Google Shape;72;p16"/>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6"/>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6"/>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457200" y="204788"/>
            <a:ext cx="3008313" cy="8715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7" name="Google Shape;77;p17"/>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sz="3200"/>
            </a:lvl1pPr>
            <a:lvl2pPr marL="914400" lvl="1" indent="-406400" algn="l">
              <a:lnSpc>
                <a:spcPct val="100000"/>
              </a:lnSpc>
              <a:spcBef>
                <a:spcPts val="560"/>
              </a:spcBef>
              <a:spcAft>
                <a:spcPts val="0"/>
              </a:spcAft>
              <a:buClr>
                <a:schemeClr val="dk1"/>
              </a:buClr>
              <a:buSzPts val="2800"/>
              <a:buFont typeface="Arial"/>
              <a:buChar char="–"/>
              <a:defRPr sz="2800"/>
            </a:lvl2pPr>
            <a:lvl3pPr marL="1371600" lvl="2" indent="-381000" algn="l">
              <a:lnSpc>
                <a:spcPct val="100000"/>
              </a:lnSpc>
              <a:spcBef>
                <a:spcPts val="480"/>
              </a:spcBef>
              <a:spcAft>
                <a:spcPts val="0"/>
              </a:spcAft>
              <a:buClr>
                <a:schemeClr val="dk1"/>
              </a:buClr>
              <a:buSzPts val="2400"/>
              <a:buFont typeface="Arial"/>
              <a:buChar char="•"/>
              <a:defRPr sz="2400"/>
            </a:lvl3pPr>
            <a:lvl4pPr marL="1828800" lvl="3" indent="-355600" algn="l">
              <a:lnSpc>
                <a:spcPct val="100000"/>
              </a:lnSpc>
              <a:spcBef>
                <a:spcPts val="400"/>
              </a:spcBef>
              <a:spcAft>
                <a:spcPts val="0"/>
              </a:spcAft>
              <a:buClr>
                <a:schemeClr val="dk1"/>
              </a:buClr>
              <a:buSzPts val="2000"/>
              <a:buFont typeface="Arial"/>
              <a:buChar char="–"/>
              <a:defRPr sz="2000"/>
            </a:lvl4pPr>
            <a:lvl5pPr marL="2286000" lvl="4" indent="-355600" algn="l">
              <a:lnSpc>
                <a:spcPct val="100000"/>
              </a:lnSpc>
              <a:spcBef>
                <a:spcPts val="400"/>
              </a:spcBef>
              <a:spcAft>
                <a:spcPts val="0"/>
              </a:spcAft>
              <a:buClr>
                <a:schemeClr val="dk1"/>
              </a:buClr>
              <a:buSzPts val="2000"/>
              <a:buFont typeface="Arial"/>
              <a:buChar char="»"/>
              <a:defRPr sz="2000"/>
            </a:lvl5pPr>
            <a:lvl6pPr marL="2743200" lvl="5" indent="-355600" algn="l">
              <a:lnSpc>
                <a:spcPct val="100000"/>
              </a:lnSpc>
              <a:spcBef>
                <a:spcPts val="400"/>
              </a:spcBef>
              <a:spcAft>
                <a:spcPts val="0"/>
              </a:spcAft>
              <a:buClr>
                <a:schemeClr val="dk1"/>
              </a:buClr>
              <a:buSzPts val="2000"/>
              <a:buFont typeface="Arial"/>
              <a:buChar char="»"/>
              <a:defRPr sz="2000"/>
            </a:lvl6pPr>
            <a:lvl7pPr marL="3200400" lvl="6" indent="-355600" algn="l">
              <a:lnSpc>
                <a:spcPct val="100000"/>
              </a:lnSpc>
              <a:spcBef>
                <a:spcPts val="400"/>
              </a:spcBef>
              <a:spcAft>
                <a:spcPts val="0"/>
              </a:spcAft>
              <a:buClr>
                <a:schemeClr val="dk1"/>
              </a:buClr>
              <a:buSzPts val="2000"/>
              <a:buFont typeface="Arial"/>
              <a:buChar char="»"/>
              <a:defRPr sz="2000"/>
            </a:lvl7pPr>
            <a:lvl8pPr marL="3657600" lvl="7" indent="-355600" algn="l">
              <a:lnSpc>
                <a:spcPct val="100000"/>
              </a:lnSpc>
              <a:spcBef>
                <a:spcPts val="400"/>
              </a:spcBef>
              <a:spcAft>
                <a:spcPts val="0"/>
              </a:spcAft>
              <a:buClr>
                <a:schemeClr val="dk1"/>
              </a:buClr>
              <a:buSzPts val="2000"/>
              <a:buFont typeface="Arial"/>
              <a:buChar char="»"/>
              <a:defRPr sz="2000"/>
            </a:lvl8pPr>
            <a:lvl9pPr marL="4114800" lvl="8" indent="-355600" algn="l">
              <a:lnSpc>
                <a:spcPct val="100000"/>
              </a:lnSpc>
              <a:spcBef>
                <a:spcPts val="400"/>
              </a:spcBef>
              <a:spcAft>
                <a:spcPts val="0"/>
              </a:spcAft>
              <a:buClr>
                <a:schemeClr val="dk1"/>
              </a:buClr>
              <a:buSzPts val="2000"/>
              <a:buFont typeface="Arial"/>
              <a:buChar char="»"/>
              <a:defRPr sz="2000"/>
            </a:lvl9pPr>
          </a:lstStyle>
          <a:p>
            <a:endParaRPr/>
          </a:p>
        </p:txBody>
      </p:sp>
      <p:sp>
        <p:nvSpPr>
          <p:cNvPr id="78" name="Google Shape;78;p17"/>
          <p:cNvSpPr txBox="1">
            <a:spLocks noGrp="1"/>
          </p:cNvSpPr>
          <p:nvPr>
            <p:ph type="body" idx="2"/>
          </p:nvPr>
        </p:nvSpPr>
        <p:spPr>
          <a:xfrm>
            <a:off x="457200" y="1076325"/>
            <a:ext cx="3008313" cy="351829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Font typeface="Arial"/>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79" name="Google Shape;79;p17"/>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7"/>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7"/>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4" name="Google Shape;84;p18"/>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8"/>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8"/>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9" name="Google Shape;89;p19"/>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90" name="Google Shape;90;p19"/>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91" name="Google Shape;91;p19"/>
          <p:cNvSpPr txBox="1">
            <a:spLocks noGrp="1"/>
          </p:cNvSpPr>
          <p:nvPr>
            <p:ph type="body" idx="3"/>
          </p:nvPr>
        </p:nvSpPr>
        <p:spPr>
          <a:xfrm>
            <a:off x="4645025"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92" name="Google Shape;92;p19"/>
          <p:cNvSpPr txBox="1">
            <a:spLocks noGrp="1"/>
          </p:cNvSpPr>
          <p:nvPr>
            <p:ph type="body" idx="4"/>
          </p:nvPr>
        </p:nvSpPr>
        <p:spPr>
          <a:xfrm>
            <a:off x="4645025" y="1631156"/>
            <a:ext cx="4041775" cy="2963466"/>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93" name="Google Shape;93;p19"/>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9"/>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9"/>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8" name="Google Shape;98;p20"/>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Font typeface="Arial"/>
              <a:buChar char="•"/>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Font typeface="Arial"/>
              <a:buChar char="•"/>
              <a:defRPr sz="2000"/>
            </a:lvl3pPr>
            <a:lvl4pPr marL="1828800" lvl="3" indent="-342900" algn="l">
              <a:lnSpc>
                <a:spcPct val="100000"/>
              </a:lnSpc>
              <a:spcBef>
                <a:spcPts val="360"/>
              </a:spcBef>
              <a:spcAft>
                <a:spcPts val="0"/>
              </a:spcAft>
              <a:buClr>
                <a:schemeClr val="dk1"/>
              </a:buClr>
              <a:buSzPts val="1800"/>
              <a:buFont typeface="Arial"/>
              <a:buChar char="–"/>
              <a:defRPr sz="1800"/>
            </a:lvl4pPr>
            <a:lvl5pPr marL="2286000" lvl="4" indent="-342900" algn="l">
              <a:lnSpc>
                <a:spcPct val="100000"/>
              </a:lnSpc>
              <a:spcBef>
                <a:spcPts val="360"/>
              </a:spcBef>
              <a:spcAft>
                <a:spcPts val="0"/>
              </a:spcAft>
              <a:buClr>
                <a:schemeClr val="dk1"/>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99" name="Google Shape;99;p20"/>
          <p:cNvSpPr txBox="1">
            <a:spLocks noGrp="1"/>
          </p:cNvSpPr>
          <p:nvPr>
            <p:ph type="body" idx="2"/>
          </p:nvPr>
        </p:nvSpPr>
        <p:spPr>
          <a:xfrm>
            <a:off x="4648200" y="1200150"/>
            <a:ext cx="4038600" cy="3394472"/>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Font typeface="Arial"/>
              <a:buChar char="•"/>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Font typeface="Arial"/>
              <a:buChar char="•"/>
              <a:defRPr sz="2000"/>
            </a:lvl3pPr>
            <a:lvl4pPr marL="1828800" lvl="3" indent="-342900" algn="l">
              <a:lnSpc>
                <a:spcPct val="100000"/>
              </a:lnSpc>
              <a:spcBef>
                <a:spcPts val="360"/>
              </a:spcBef>
              <a:spcAft>
                <a:spcPts val="0"/>
              </a:spcAft>
              <a:buClr>
                <a:schemeClr val="dk1"/>
              </a:buClr>
              <a:buSzPts val="1800"/>
              <a:buFont typeface="Arial"/>
              <a:buChar char="–"/>
              <a:defRPr sz="1800"/>
            </a:lvl4pPr>
            <a:lvl5pPr marL="2286000" lvl="4" indent="-342900" algn="l">
              <a:lnSpc>
                <a:spcPct val="100000"/>
              </a:lnSpc>
              <a:spcBef>
                <a:spcPts val="360"/>
              </a:spcBef>
              <a:spcAft>
                <a:spcPts val="0"/>
              </a:spcAft>
              <a:buClr>
                <a:schemeClr val="dk1"/>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100" name="Google Shape;100;p20"/>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0"/>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0"/>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03"/>
        <p:cNvGrpSpPr/>
        <p:nvPr/>
      </p:nvGrpSpPr>
      <p:grpSpPr>
        <a:xfrm>
          <a:off x="0" y="0"/>
          <a:ext cx="0" cy="0"/>
          <a:chOff x="0" y="0"/>
          <a:chExt cx="0" cy="0"/>
        </a:xfrm>
      </p:grpSpPr>
      <p:sp>
        <p:nvSpPr>
          <p:cNvPr id="104" name="Google Shape;104;p21"/>
          <p:cNvSpPr txBox="1">
            <a:spLocks noGrp="1"/>
          </p:cNvSpPr>
          <p:nvPr>
            <p:ph type="title"/>
          </p:nvPr>
        </p:nvSpPr>
        <p:spPr>
          <a:xfrm>
            <a:off x="722313" y="3305175"/>
            <a:ext cx="7772400" cy="102155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5" name="Google Shape;105;p21"/>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chemeClr val="dk1"/>
              </a:buClr>
              <a:buSzPts val="2000"/>
              <a:buFont typeface="Arial"/>
              <a:buNone/>
              <a:defRPr sz="2000"/>
            </a:lvl1pPr>
            <a:lvl2pPr marL="914400" lvl="1" indent="-228600" algn="l">
              <a:lnSpc>
                <a:spcPct val="100000"/>
              </a:lnSpc>
              <a:spcBef>
                <a:spcPts val="360"/>
              </a:spcBef>
              <a:spcAft>
                <a:spcPts val="0"/>
              </a:spcAft>
              <a:buClr>
                <a:schemeClr val="dk1"/>
              </a:buClr>
              <a:buSzPts val="1800"/>
              <a:buFont typeface="Arial"/>
              <a:buNone/>
              <a:defRPr sz="1800"/>
            </a:lvl2pPr>
            <a:lvl3pPr marL="1371600" lvl="2" indent="-228600" algn="l">
              <a:lnSpc>
                <a:spcPct val="100000"/>
              </a:lnSpc>
              <a:spcBef>
                <a:spcPts val="320"/>
              </a:spcBef>
              <a:spcAft>
                <a:spcPts val="0"/>
              </a:spcAft>
              <a:buClr>
                <a:schemeClr val="dk1"/>
              </a:buClr>
              <a:buSzPts val="1600"/>
              <a:buFont typeface="Arial"/>
              <a:buNone/>
              <a:defRPr sz="1600"/>
            </a:lvl3pPr>
            <a:lvl4pPr marL="1828800" lvl="3" indent="-228600" algn="l">
              <a:lnSpc>
                <a:spcPct val="100000"/>
              </a:lnSpc>
              <a:spcBef>
                <a:spcPts val="280"/>
              </a:spcBef>
              <a:spcAft>
                <a:spcPts val="0"/>
              </a:spcAft>
              <a:buClr>
                <a:schemeClr val="dk1"/>
              </a:buClr>
              <a:buSzPts val="1400"/>
              <a:buFont typeface="Arial"/>
              <a:buNone/>
              <a:defRPr sz="1400"/>
            </a:lvl4pPr>
            <a:lvl5pPr marL="2286000" lvl="4" indent="-228600" algn="l">
              <a:lnSpc>
                <a:spcPct val="100000"/>
              </a:lnSpc>
              <a:spcBef>
                <a:spcPts val="280"/>
              </a:spcBef>
              <a:spcAft>
                <a:spcPts val="0"/>
              </a:spcAft>
              <a:buClr>
                <a:schemeClr val="dk1"/>
              </a:buClr>
              <a:buSzPts val="1400"/>
              <a:buFont typeface="Arial"/>
              <a:buNone/>
              <a:defRPr sz="1400"/>
            </a:lvl5pPr>
            <a:lvl6pPr marL="2743200" lvl="5" indent="-228600" algn="l">
              <a:lnSpc>
                <a:spcPct val="100000"/>
              </a:lnSpc>
              <a:spcBef>
                <a:spcPts val="280"/>
              </a:spcBef>
              <a:spcAft>
                <a:spcPts val="0"/>
              </a:spcAft>
              <a:buClr>
                <a:schemeClr val="dk1"/>
              </a:buClr>
              <a:buSzPts val="1400"/>
              <a:buFont typeface="Arial"/>
              <a:buNone/>
              <a:defRPr sz="1400"/>
            </a:lvl6pPr>
            <a:lvl7pPr marL="3200400" lvl="6" indent="-228600" algn="l">
              <a:lnSpc>
                <a:spcPct val="100000"/>
              </a:lnSpc>
              <a:spcBef>
                <a:spcPts val="280"/>
              </a:spcBef>
              <a:spcAft>
                <a:spcPts val="0"/>
              </a:spcAft>
              <a:buClr>
                <a:schemeClr val="dk1"/>
              </a:buClr>
              <a:buSzPts val="1400"/>
              <a:buFont typeface="Arial"/>
              <a:buNone/>
              <a:defRPr sz="1400"/>
            </a:lvl7pPr>
            <a:lvl8pPr marL="3657600" lvl="7" indent="-228600" algn="l">
              <a:lnSpc>
                <a:spcPct val="100000"/>
              </a:lnSpc>
              <a:spcBef>
                <a:spcPts val="280"/>
              </a:spcBef>
              <a:spcAft>
                <a:spcPts val="0"/>
              </a:spcAft>
              <a:buClr>
                <a:schemeClr val="dk1"/>
              </a:buClr>
              <a:buSzPts val="1400"/>
              <a:buFont typeface="Arial"/>
              <a:buNone/>
              <a:defRPr sz="1400"/>
            </a:lvl8pPr>
            <a:lvl9pPr marL="4114800" lvl="8" indent="-228600" algn="l">
              <a:lnSpc>
                <a:spcPct val="100000"/>
              </a:lnSpc>
              <a:spcBef>
                <a:spcPts val="280"/>
              </a:spcBef>
              <a:spcAft>
                <a:spcPts val="0"/>
              </a:spcAft>
              <a:buClr>
                <a:schemeClr val="dk1"/>
              </a:buClr>
              <a:buSzPts val="1400"/>
              <a:buFont typeface="Arial"/>
              <a:buNone/>
              <a:defRPr sz="1400"/>
            </a:lvl9pPr>
          </a:lstStyle>
          <a:p>
            <a:endParaRPr/>
          </a:p>
        </p:txBody>
      </p:sp>
      <p:sp>
        <p:nvSpPr>
          <p:cNvPr id="106" name="Google Shape;106;p21"/>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1"/>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1"/>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0"/>
        <p:cNvGrpSpPr/>
        <p:nvPr/>
      </p:nvGrpSpPr>
      <p:grpSpPr>
        <a:xfrm>
          <a:off x="0" y="0"/>
          <a:ext cx="0" cy="0"/>
          <a:chOff x="0" y="0"/>
          <a:chExt cx="0" cy="0"/>
        </a:xfrm>
      </p:grpSpPr>
      <p:sp>
        <p:nvSpPr>
          <p:cNvPr id="121" name="Google Shape;121;p23"/>
          <p:cNvSpPr txBox="1">
            <a:spLocks noGrp="1"/>
          </p:cNvSpPr>
          <p:nvPr>
            <p:ph type="title"/>
          </p:nvPr>
        </p:nvSpPr>
        <p:spPr>
          <a:xfrm>
            <a:off x="3173540" y="298371"/>
            <a:ext cx="2796920" cy="44441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888" b="1" i="0">
                <a:solidFill>
                  <a:srgbClr val="E74B3B"/>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23"/>
          <p:cNvSpPr txBox="1">
            <a:spLocks noGrp="1"/>
          </p:cNvSpPr>
          <p:nvPr>
            <p:ph type="body" idx="1"/>
          </p:nvPr>
        </p:nvSpPr>
        <p:spPr>
          <a:xfrm>
            <a:off x="750808" y="848391"/>
            <a:ext cx="7642384" cy="444417"/>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2888" b="1" i="0">
                <a:solidFill>
                  <a:srgbClr val="E74B3B"/>
                </a:solidFill>
                <a:latin typeface="Trebuchet MS"/>
                <a:ea typeface="Trebuchet MS"/>
                <a:cs typeface="Trebuchet MS"/>
                <a:sym typeface="Trebuchet MS"/>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3" name="Google Shape;123;p23"/>
          <p:cNvSpPr txBox="1">
            <a:spLocks noGrp="1"/>
          </p:cNvSpPr>
          <p:nvPr>
            <p:ph type="ftr" idx="11"/>
          </p:nvPr>
        </p:nvSpPr>
        <p:spPr>
          <a:xfrm>
            <a:off x="3108960" y="4783455"/>
            <a:ext cx="2926080" cy="215444"/>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23"/>
          <p:cNvSpPr txBox="1">
            <a:spLocks noGrp="1"/>
          </p:cNvSpPr>
          <p:nvPr>
            <p:ph type="dt" idx="10"/>
          </p:nvPr>
        </p:nvSpPr>
        <p:spPr>
          <a:xfrm>
            <a:off x="457200" y="4783455"/>
            <a:ext cx="2103120" cy="21544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23"/>
          <p:cNvSpPr txBox="1">
            <a:spLocks noGrp="1"/>
          </p:cNvSpPr>
          <p:nvPr>
            <p:ph type="sldNum" idx="12"/>
          </p:nvPr>
        </p:nvSpPr>
        <p:spPr>
          <a:xfrm>
            <a:off x="6583680" y="4783455"/>
            <a:ext cx="2103120" cy="215444"/>
          </a:xfrm>
          <a:prstGeom prst="rect">
            <a:avLst/>
          </a:prstGeom>
          <a:noFill/>
          <a:ln>
            <a:noFill/>
          </a:ln>
        </p:spPr>
        <p:txBody>
          <a:bodyPr spcFirstLastPara="1" wrap="square" lIns="0" tIns="0" rIns="0" bIns="0" anchor="t" anchorCtr="0">
            <a:spAutoFit/>
          </a:bodyPr>
          <a:lstStyle>
            <a:lvl1pPr marL="0" lvl="0"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6"/>
        <p:cNvGrpSpPr/>
        <p:nvPr/>
      </p:nvGrpSpPr>
      <p:grpSpPr>
        <a:xfrm>
          <a:off x="0" y="0"/>
          <a:ext cx="0" cy="0"/>
          <a:chOff x="0" y="0"/>
          <a:chExt cx="0" cy="0"/>
        </a:xfrm>
      </p:grpSpPr>
      <p:sp>
        <p:nvSpPr>
          <p:cNvPr id="127" name="Google Shape;127;p24"/>
          <p:cNvSpPr txBox="1">
            <a:spLocks noGrp="1"/>
          </p:cNvSpPr>
          <p:nvPr>
            <p:ph type="ctrTitle"/>
          </p:nvPr>
        </p:nvSpPr>
        <p:spPr>
          <a:xfrm>
            <a:off x="685800" y="1594485"/>
            <a:ext cx="7772400" cy="59247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24"/>
          <p:cNvSpPr txBox="1">
            <a:spLocks noGrp="1"/>
          </p:cNvSpPr>
          <p:nvPr>
            <p:ph type="subTitle" idx="1"/>
          </p:nvPr>
        </p:nvSpPr>
        <p:spPr>
          <a:xfrm>
            <a:off x="1371600" y="2880360"/>
            <a:ext cx="6400800" cy="59247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24"/>
          <p:cNvSpPr txBox="1">
            <a:spLocks noGrp="1"/>
          </p:cNvSpPr>
          <p:nvPr>
            <p:ph type="ftr" idx="11"/>
          </p:nvPr>
        </p:nvSpPr>
        <p:spPr>
          <a:xfrm>
            <a:off x="3108960" y="4783455"/>
            <a:ext cx="2926080" cy="215444"/>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4"/>
          <p:cNvSpPr txBox="1">
            <a:spLocks noGrp="1"/>
          </p:cNvSpPr>
          <p:nvPr>
            <p:ph type="dt" idx="10"/>
          </p:nvPr>
        </p:nvSpPr>
        <p:spPr>
          <a:xfrm>
            <a:off x="457200" y="4783455"/>
            <a:ext cx="2103120" cy="21544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24"/>
          <p:cNvSpPr txBox="1">
            <a:spLocks noGrp="1"/>
          </p:cNvSpPr>
          <p:nvPr>
            <p:ph type="sldNum" idx="12"/>
          </p:nvPr>
        </p:nvSpPr>
        <p:spPr>
          <a:xfrm>
            <a:off x="6583680" y="4783455"/>
            <a:ext cx="2103120" cy="215444"/>
          </a:xfrm>
          <a:prstGeom prst="rect">
            <a:avLst/>
          </a:prstGeom>
          <a:noFill/>
          <a:ln>
            <a:noFill/>
          </a:ln>
        </p:spPr>
        <p:txBody>
          <a:bodyPr spcFirstLastPara="1" wrap="square" lIns="0" tIns="0" rIns="0" bIns="0" anchor="t" anchorCtr="0">
            <a:spAutoFit/>
          </a:bodyPr>
          <a:lstStyle>
            <a:lvl1pPr marL="0" lvl="0"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32"/>
        <p:cNvGrpSpPr/>
        <p:nvPr/>
      </p:nvGrpSpPr>
      <p:grpSpPr>
        <a:xfrm>
          <a:off x="0" y="0"/>
          <a:ext cx="0" cy="0"/>
          <a:chOff x="0" y="0"/>
          <a:chExt cx="0" cy="0"/>
        </a:xfrm>
      </p:grpSpPr>
      <p:sp>
        <p:nvSpPr>
          <p:cNvPr id="133" name="Google Shape;133;p25"/>
          <p:cNvSpPr txBox="1">
            <a:spLocks noGrp="1"/>
          </p:cNvSpPr>
          <p:nvPr>
            <p:ph type="title"/>
          </p:nvPr>
        </p:nvSpPr>
        <p:spPr>
          <a:xfrm>
            <a:off x="3173540" y="298371"/>
            <a:ext cx="2796920" cy="44441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888" b="1" i="0">
                <a:solidFill>
                  <a:srgbClr val="E74B3B"/>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25"/>
          <p:cNvSpPr txBox="1">
            <a:spLocks noGrp="1"/>
          </p:cNvSpPr>
          <p:nvPr>
            <p:ph type="body" idx="1"/>
          </p:nvPr>
        </p:nvSpPr>
        <p:spPr>
          <a:xfrm>
            <a:off x="457200" y="1183005"/>
            <a:ext cx="3977640" cy="59247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5" name="Google Shape;135;p25"/>
          <p:cNvSpPr txBox="1">
            <a:spLocks noGrp="1"/>
          </p:cNvSpPr>
          <p:nvPr>
            <p:ph type="body" idx="2"/>
          </p:nvPr>
        </p:nvSpPr>
        <p:spPr>
          <a:xfrm>
            <a:off x="4709160" y="1183005"/>
            <a:ext cx="3977640" cy="59247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6" name="Google Shape;136;p25"/>
          <p:cNvSpPr txBox="1">
            <a:spLocks noGrp="1"/>
          </p:cNvSpPr>
          <p:nvPr>
            <p:ph type="ftr" idx="11"/>
          </p:nvPr>
        </p:nvSpPr>
        <p:spPr>
          <a:xfrm>
            <a:off x="3108960" y="4783455"/>
            <a:ext cx="2926080" cy="215444"/>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25"/>
          <p:cNvSpPr txBox="1">
            <a:spLocks noGrp="1"/>
          </p:cNvSpPr>
          <p:nvPr>
            <p:ph type="dt" idx="10"/>
          </p:nvPr>
        </p:nvSpPr>
        <p:spPr>
          <a:xfrm>
            <a:off x="457200" y="4783455"/>
            <a:ext cx="2103120" cy="21544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25"/>
          <p:cNvSpPr txBox="1">
            <a:spLocks noGrp="1"/>
          </p:cNvSpPr>
          <p:nvPr>
            <p:ph type="sldNum" idx="12"/>
          </p:nvPr>
        </p:nvSpPr>
        <p:spPr>
          <a:xfrm>
            <a:off x="6583680" y="4783455"/>
            <a:ext cx="2103120" cy="215444"/>
          </a:xfrm>
          <a:prstGeom prst="rect">
            <a:avLst/>
          </a:prstGeom>
          <a:noFill/>
          <a:ln>
            <a:noFill/>
          </a:ln>
        </p:spPr>
        <p:txBody>
          <a:bodyPr spcFirstLastPara="1" wrap="square" lIns="0" tIns="0" rIns="0" bIns="0" anchor="t" anchorCtr="0">
            <a:spAutoFit/>
          </a:bodyPr>
          <a:lstStyle>
            <a:lvl1pPr marL="0" lvl="0"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139"/>
        <p:cNvGrpSpPr/>
        <p:nvPr/>
      </p:nvGrpSpPr>
      <p:grpSpPr>
        <a:xfrm>
          <a:off x="0" y="0"/>
          <a:ext cx="0" cy="0"/>
          <a:chOff x="0" y="0"/>
          <a:chExt cx="0" cy="0"/>
        </a:xfrm>
      </p:grpSpPr>
      <p:sp>
        <p:nvSpPr>
          <p:cNvPr id="140" name="Google Shape;140;p26"/>
          <p:cNvSpPr/>
          <p:nvPr/>
        </p:nvSpPr>
        <p:spPr>
          <a:xfrm>
            <a:off x="0" y="0"/>
            <a:ext cx="9144000" cy="51435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AE4D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141" name="Google Shape;141;p26"/>
          <p:cNvSpPr/>
          <p:nvPr/>
        </p:nvSpPr>
        <p:spPr>
          <a:xfrm>
            <a:off x="1426845" y="1205864"/>
            <a:ext cx="5953125" cy="3579495"/>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142" name="Google Shape;142;p26"/>
          <p:cNvSpPr/>
          <p:nvPr/>
        </p:nvSpPr>
        <p:spPr>
          <a:xfrm>
            <a:off x="736435" y="4225289"/>
            <a:ext cx="7671435" cy="397193"/>
          </a:xfrm>
          <a:custGeom>
            <a:avLst/>
            <a:gdLst/>
            <a:ahLst/>
            <a:cxnLst/>
            <a:rect l="l" t="t" r="r" b="b"/>
            <a:pathLst>
              <a:path w="10228580" h="529589" extrusionOk="0">
                <a:moveTo>
                  <a:pt x="0" y="529589"/>
                </a:moveTo>
                <a:lnTo>
                  <a:pt x="10228122" y="529589"/>
                </a:lnTo>
                <a:lnTo>
                  <a:pt x="10228122" y="0"/>
                </a:lnTo>
                <a:lnTo>
                  <a:pt x="0" y="0"/>
                </a:lnTo>
                <a:lnTo>
                  <a:pt x="0" y="529589"/>
                </a:lnTo>
                <a:close/>
              </a:path>
            </a:pathLst>
          </a:custGeom>
          <a:solidFill>
            <a:srgbClr val="58585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143" name="Google Shape;143;p26"/>
          <p:cNvSpPr/>
          <p:nvPr/>
        </p:nvSpPr>
        <p:spPr>
          <a:xfrm>
            <a:off x="628650" y="462914"/>
            <a:ext cx="7886700" cy="4267200"/>
          </a:xfrm>
          <a:custGeom>
            <a:avLst/>
            <a:gdLst/>
            <a:ahLst/>
            <a:cxnLst/>
            <a:rect l="l" t="t" r="r" b="b"/>
            <a:pathLst>
              <a:path w="10515600" h="5689600" extrusionOk="0">
                <a:moveTo>
                  <a:pt x="10515600" y="143764"/>
                </a:moveTo>
                <a:lnTo>
                  <a:pt x="10371836" y="143764"/>
                </a:lnTo>
                <a:lnTo>
                  <a:pt x="10371836" y="5545887"/>
                </a:lnTo>
                <a:lnTo>
                  <a:pt x="10515600" y="5545887"/>
                </a:lnTo>
                <a:lnTo>
                  <a:pt x="10515600" y="143764"/>
                </a:lnTo>
                <a:close/>
              </a:path>
              <a:path w="10515600" h="5689600" extrusionOk="0">
                <a:moveTo>
                  <a:pt x="10515600" y="0"/>
                </a:moveTo>
                <a:lnTo>
                  <a:pt x="0" y="0"/>
                </a:lnTo>
                <a:lnTo>
                  <a:pt x="0" y="143510"/>
                </a:lnTo>
                <a:lnTo>
                  <a:pt x="0" y="5546090"/>
                </a:lnTo>
                <a:lnTo>
                  <a:pt x="0" y="5689600"/>
                </a:lnTo>
                <a:lnTo>
                  <a:pt x="10515600" y="5689600"/>
                </a:lnTo>
                <a:lnTo>
                  <a:pt x="10515600" y="5546090"/>
                </a:lnTo>
                <a:lnTo>
                  <a:pt x="143713" y="5546090"/>
                </a:lnTo>
                <a:lnTo>
                  <a:pt x="143713" y="143510"/>
                </a:lnTo>
                <a:lnTo>
                  <a:pt x="10515600" y="143510"/>
                </a:lnTo>
                <a:lnTo>
                  <a:pt x="10515600" y="0"/>
                </a:lnTo>
                <a:close/>
              </a:path>
            </a:pathLst>
          </a:custGeom>
          <a:solidFill>
            <a:srgbClr val="E74B3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144" name="Google Shape;144;p26"/>
          <p:cNvSpPr txBox="1">
            <a:spLocks noGrp="1"/>
          </p:cNvSpPr>
          <p:nvPr>
            <p:ph type="title"/>
          </p:nvPr>
        </p:nvSpPr>
        <p:spPr>
          <a:xfrm>
            <a:off x="3173540" y="298371"/>
            <a:ext cx="2796920" cy="44441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888" b="1" i="0">
                <a:solidFill>
                  <a:srgbClr val="E74B3B"/>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26"/>
          <p:cNvSpPr txBox="1">
            <a:spLocks noGrp="1"/>
          </p:cNvSpPr>
          <p:nvPr>
            <p:ph type="ftr" idx="11"/>
          </p:nvPr>
        </p:nvSpPr>
        <p:spPr>
          <a:xfrm>
            <a:off x="3108960" y="4783455"/>
            <a:ext cx="2926080" cy="215444"/>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26"/>
          <p:cNvSpPr txBox="1">
            <a:spLocks noGrp="1"/>
          </p:cNvSpPr>
          <p:nvPr>
            <p:ph type="dt" idx="10"/>
          </p:nvPr>
        </p:nvSpPr>
        <p:spPr>
          <a:xfrm>
            <a:off x="457200" y="4783455"/>
            <a:ext cx="2103120" cy="21544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6"/>
          <p:cNvSpPr txBox="1">
            <a:spLocks noGrp="1"/>
          </p:cNvSpPr>
          <p:nvPr>
            <p:ph type="sldNum" idx="12"/>
          </p:nvPr>
        </p:nvSpPr>
        <p:spPr>
          <a:xfrm>
            <a:off x="6583680" y="4783455"/>
            <a:ext cx="2103120" cy="215444"/>
          </a:xfrm>
          <a:prstGeom prst="rect">
            <a:avLst/>
          </a:prstGeom>
          <a:noFill/>
          <a:ln>
            <a:noFill/>
          </a:ln>
        </p:spPr>
        <p:txBody>
          <a:bodyPr spcFirstLastPara="1" wrap="square" lIns="0" tIns="0" rIns="0" bIns="0" anchor="t" anchorCtr="0">
            <a:spAutoFit/>
          </a:bodyPr>
          <a:lstStyle>
            <a:lvl1pPr marL="0" lvl="0"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148"/>
        <p:cNvGrpSpPr/>
        <p:nvPr/>
      </p:nvGrpSpPr>
      <p:grpSpPr>
        <a:xfrm>
          <a:off x="0" y="0"/>
          <a:ext cx="0" cy="0"/>
          <a:chOff x="0" y="0"/>
          <a:chExt cx="0" cy="0"/>
        </a:xfrm>
      </p:grpSpPr>
      <p:sp>
        <p:nvSpPr>
          <p:cNvPr id="149" name="Google Shape;149;p27"/>
          <p:cNvSpPr/>
          <p:nvPr/>
        </p:nvSpPr>
        <p:spPr>
          <a:xfrm>
            <a:off x="0" y="0"/>
            <a:ext cx="9144000" cy="51435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AE4D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150" name="Google Shape;150;p27"/>
          <p:cNvSpPr txBox="1">
            <a:spLocks noGrp="1"/>
          </p:cNvSpPr>
          <p:nvPr>
            <p:ph type="ftr" idx="11"/>
          </p:nvPr>
        </p:nvSpPr>
        <p:spPr>
          <a:xfrm>
            <a:off x="3108960" y="4783455"/>
            <a:ext cx="2926080" cy="215444"/>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27"/>
          <p:cNvSpPr txBox="1">
            <a:spLocks noGrp="1"/>
          </p:cNvSpPr>
          <p:nvPr>
            <p:ph type="dt" idx="10"/>
          </p:nvPr>
        </p:nvSpPr>
        <p:spPr>
          <a:xfrm>
            <a:off x="457200" y="4783455"/>
            <a:ext cx="2103120" cy="21544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27"/>
          <p:cNvSpPr txBox="1">
            <a:spLocks noGrp="1"/>
          </p:cNvSpPr>
          <p:nvPr>
            <p:ph type="sldNum" idx="12"/>
          </p:nvPr>
        </p:nvSpPr>
        <p:spPr>
          <a:xfrm>
            <a:off x="6583680" y="4783455"/>
            <a:ext cx="2103120" cy="215444"/>
          </a:xfrm>
          <a:prstGeom prst="rect">
            <a:avLst/>
          </a:prstGeom>
          <a:noFill/>
          <a:ln>
            <a:noFill/>
          </a:ln>
        </p:spPr>
        <p:txBody>
          <a:bodyPr spcFirstLastPara="1" wrap="square" lIns="0" tIns="0" rIns="0" bIns="0" anchor="t" anchorCtr="0">
            <a:spAutoFit/>
          </a:bodyPr>
          <a:lstStyle>
            <a:lvl1pPr marL="0" lvl="0"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None/>
              <a:defRPr sz="1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9"/>
        <p:cNvGrpSpPr/>
        <p:nvPr/>
      </p:nvGrpSpPr>
      <p:grpSpPr>
        <a:xfrm>
          <a:off x="0" y="0"/>
          <a:ext cx="0" cy="0"/>
          <a:chOff x="0" y="0"/>
          <a:chExt cx="0" cy="0"/>
        </a:xfrm>
      </p:grpSpPr>
      <p:sp>
        <p:nvSpPr>
          <p:cNvPr id="160" name="Google Shape;160;p2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29"/>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2" name="Google Shape;162;p29"/>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29"/>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29"/>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5"/>
        <p:cNvGrpSpPr/>
        <p:nvPr/>
      </p:nvGrpSpPr>
      <p:grpSpPr>
        <a:xfrm>
          <a:off x="0" y="0"/>
          <a:ext cx="0" cy="0"/>
          <a:chOff x="0" y="0"/>
          <a:chExt cx="0" cy="0"/>
        </a:xfrm>
      </p:grpSpPr>
      <p:sp>
        <p:nvSpPr>
          <p:cNvPr id="166" name="Google Shape;166;p30"/>
          <p:cNvSpPr txBox="1">
            <a:spLocks noGrp="1"/>
          </p:cNvSpPr>
          <p:nvPr>
            <p:ph type="ctrTitle"/>
          </p:nvPr>
        </p:nvSpPr>
        <p:spPr>
          <a:xfrm>
            <a:off x="685800" y="1597820"/>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30"/>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576"/>
              </a:spcBef>
              <a:spcAft>
                <a:spcPts val="0"/>
              </a:spcAft>
              <a:buClr>
                <a:srgbClr val="888888"/>
              </a:buClr>
              <a:buSzPts val="2880"/>
              <a:buNone/>
              <a:defRPr>
                <a:solidFill>
                  <a:srgbClr val="888888"/>
                </a:solidFill>
              </a:defRPr>
            </a:lvl1pPr>
            <a:lvl2pPr lvl="1" algn="ctr">
              <a:spcBef>
                <a:spcPts val="504"/>
              </a:spcBef>
              <a:spcAft>
                <a:spcPts val="0"/>
              </a:spcAft>
              <a:buClr>
                <a:srgbClr val="888888"/>
              </a:buClr>
              <a:buSzPts val="2520"/>
              <a:buNone/>
              <a:defRPr>
                <a:solidFill>
                  <a:srgbClr val="888888"/>
                </a:solidFill>
              </a:defRPr>
            </a:lvl2pPr>
            <a:lvl3pPr lvl="2" algn="ctr">
              <a:spcBef>
                <a:spcPts val="432"/>
              </a:spcBef>
              <a:spcAft>
                <a:spcPts val="0"/>
              </a:spcAft>
              <a:buClr>
                <a:srgbClr val="888888"/>
              </a:buClr>
              <a:buSzPts val="2160"/>
              <a:buNone/>
              <a:defRPr>
                <a:solidFill>
                  <a:srgbClr val="888888"/>
                </a:solidFill>
              </a:defRPr>
            </a:lvl3pPr>
            <a:lvl4pPr lvl="3" algn="ctr">
              <a:spcBef>
                <a:spcPts val="360"/>
              </a:spcBef>
              <a:spcAft>
                <a:spcPts val="0"/>
              </a:spcAft>
              <a:buClr>
                <a:srgbClr val="888888"/>
              </a:buClr>
              <a:buSzPts val="1800"/>
              <a:buNone/>
              <a:defRPr>
                <a:solidFill>
                  <a:srgbClr val="888888"/>
                </a:solidFill>
              </a:defRPr>
            </a:lvl4pPr>
            <a:lvl5pPr lvl="4" algn="ctr">
              <a:spcBef>
                <a:spcPts val="360"/>
              </a:spcBef>
              <a:spcAft>
                <a:spcPts val="0"/>
              </a:spcAft>
              <a:buClr>
                <a:srgbClr val="888888"/>
              </a:buClr>
              <a:buSzPts val="1800"/>
              <a:buNone/>
              <a:defRPr>
                <a:solidFill>
                  <a:srgbClr val="888888"/>
                </a:solidFill>
              </a:defRPr>
            </a:lvl5pPr>
            <a:lvl6pPr lvl="5" algn="ctr">
              <a:spcBef>
                <a:spcPts val="360"/>
              </a:spcBef>
              <a:spcAft>
                <a:spcPts val="0"/>
              </a:spcAft>
              <a:buClr>
                <a:srgbClr val="888888"/>
              </a:buClr>
              <a:buSzPts val="1800"/>
              <a:buNone/>
              <a:defRPr>
                <a:solidFill>
                  <a:srgbClr val="888888"/>
                </a:solidFill>
              </a:defRPr>
            </a:lvl6pPr>
            <a:lvl7pPr lvl="6" algn="ctr">
              <a:spcBef>
                <a:spcPts val="360"/>
              </a:spcBef>
              <a:spcAft>
                <a:spcPts val="0"/>
              </a:spcAft>
              <a:buClr>
                <a:srgbClr val="888888"/>
              </a:buClr>
              <a:buSzPts val="1800"/>
              <a:buNone/>
              <a:defRPr>
                <a:solidFill>
                  <a:srgbClr val="888888"/>
                </a:solidFill>
              </a:defRPr>
            </a:lvl7pPr>
            <a:lvl8pPr lvl="7" algn="ctr">
              <a:spcBef>
                <a:spcPts val="360"/>
              </a:spcBef>
              <a:spcAft>
                <a:spcPts val="0"/>
              </a:spcAft>
              <a:buClr>
                <a:srgbClr val="888888"/>
              </a:buClr>
              <a:buSzPts val="1800"/>
              <a:buNone/>
              <a:defRPr>
                <a:solidFill>
                  <a:srgbClr val="888888"/>
                </a:solidFill>
              </a:defRPr>
            </a:lvl8pPr>
            <a:lvl9pPr lvl="8" algn="ctr">
              <a:spcBef>
                <a:spcPts val="360"/>
              </a:spcBef>
              <a:spcAft>
                <a:spcPts val="0"/>
              </a:spcAft>
              <a:buClr>
                <a:srgbClr val="888888"/>
              </a:buClr>
              <a:buSzPts val="1800"/>
              <a:buNone/>
              <a:defRPr>
                <a:solidFill>
                  <a:srgbClr val="888888"/>
                </a:solidFill>
              </a:defRPr>
            </a:lvl9pPr>
          </a:lstStyle>
          <a:p>
            <a:endParaRPr/>
          </a:p>
        </p:txBody>
      </p:sp>
      <p:sp>
        <p:nvSpPr>
          <p:cNvPr id="168" name="Google Shape;168;p30"/>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30"/>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30"/>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1"/>
        <p:cNvGrpSpPr/>
        <p:nvPr/>
      </p:nvGrpSpPr>
      <p:grpSpPr>
        <a:xfrm>
          <a:off x="0" y="0"/>
          <a:ext cx="0" cy="0"/>
          <a:chOff x="0" y="0"/>
          <a:chExt cx="0" cy="0"/>
        </a:xfrm>
      </p:grpSpPr>
      <p:sp>
        <p:nvSpPr>
          <p:cNvPr id="172" name="Google Shape;172;p31"/>
          <p:cNvSpPr txBox="1">
            <a:spLocks noGrp="1"/>
          </p:cNvSpPr>
          <p:nvPr>
            <p:ph type="title"/>
          </p:nvPr>
        </p:nvSpPr>
        <p:spPr>
          <a:xfrm>
            <a:off x="722313" y="3305176"/>
            <a:ext cx="7772400" cy="1021557"/>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3600"/>
              <a:buFont typeface="Calibri"/>
              <a:buNone/>
              <a:defRPr sz="36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31"/>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spcBef>
                <a:spcPts val="360"/>
              </a:spcBef>
              <a:spcAft>
                <a:spcPts val="0"/>
              </a:spcAft>
              <a:buClr>
                <a:srgbClr val="888888"/>
              </a:buClr>
              <a:buSzPts val="1800"/>
              <a:buNone/>
              <a:defRPr sz="1800">
                <a:solidFill>
                  <a:srgbClr val="888888"/>
                </a:solidFill>
              </a:defRPr>
            </a:lvl1pPr>
            <a:lvl2pPr marL="914400" lvl="1" indent="-228600" algn="l">
              <a:spcBef>
                <a:spcPts val="324"/>
              </a:spcBef>
              <a:spcAft>
                <a:spcPts val="0"/>
              </a:spcAft>
              <a:buClr>
                <a:srgbClr val="888888"/>
              </a:buClr>
              <a:buSzPts val="1620"/>
              <a:buNone/>
              <a:defRPr sz="1620">
                <a:solidFill>
                  <a:srgbClr val="888888"/>
                </a:solidFill>
              </a:defRPr>
            </a:lvl2pPr>
            <a:lvl3pPr marL="1371600" lvl="2" indent="-228600" algn="l">
              <a:spcBef>
                <a:spcPts val="288"/>
              </a:spcBef>
              <a:spcAft>
                <a:spcPts val="0"/>
              </a:spcAft>
              <a:buClr>
                <a:srgbClr val="888888"/>
              </a:buClr>
              <a:buSzPts val="1440"/>
              <a:buNone/>
              <a:defRPr sz="1440">
                <a:solidFill>
                  <a:srgbClr val="888888"/>
                </a:solidFill>
              </a:defRPr>
            </a:lvl3pPr>
            <a:lvl4pPr marL="1828800" lvl="3" indent="-228600" algn="l">
              <a:spcBef>
                <a:spcPts val="252"/>
              </a:spcBef>
              <a:spcAft>
                <a:spcPts val="0"/>
              </a:spcAft>
              <a:buClr>
                <a:srgbClr val="888888"/>
              </a:buClr>
              <a:buSzPts val="1260"/>
              <a:buNone/>
              <a:defRPr sz="1260">
                <a:solidFill>
                  <a:srgbClr val="888888"/>
                </a:solidFill>
              </a:defRPr>
            </a:lvl4pPr>
            <a:lvl5pPr marL="2286000" lvl="4" indent="-228600" algn="l">
              <a:spcBef>
                <a:spcPts val="252"/>
              </a:spcBef>
              <a:spcAft>
                <a:spcPts val="0"/>
              </a:spcAft>
              <a:buClr>
                <a:srgbClr val="888888"/>
              </a:buClr>
              <a:buSzPts val="1260"/>
              <a:buNone/>
              <a:defRPr sz="1260">
                <a:solidFill>
                  <a:srgbClr val="888888"/>
                </a:solidFill>
              </a:defRPr>
            </a:lvl5pPr>
            <a:lvl6pPr marL="2743200" lvl="5" indent="-228600" algn="l">
              <a:spcBef>
                <a:spcPts val="252"/>
              </a:spcBef>
              <a:spcAft>
                <a:spcPts val="0"/>
              </a:spcAft>
              <a:buClr>
                <a:srgbClr val="888888"/>
              </a:buClr>
              <a:buSzPts val="1260"/>
              <a:buNone/>
              <a:defRPr sz="1260">
                <a:solidFill>
                  <a:srgbClr val="888888"/>
                </a:solidFill>
              </a:defRPr>
            </a:lvl6pPr>
            <a:lvl7pPr marL="3200400" lvl="6" indent="-228600" algn="l">
              <a:spcBef>
                <a:spcPts val="252"/>
              </a:spcBef>
              <a:spcAft>
                <a:spcPts val="0"/>
              </a:spcAft>
              <a:buClr>
                <a:srgbClr val="888888"/>
              </a:buClr>
              <a:buSzPts val="1260"/>
              <a:buNone/>
              <a:defRPr sz="1260">
                <a:solidFill>
                  <a:srgbClr val="888888"/>
                </a:solidFill>
              </a:defRPr>
            </a:lvl7pPr>
            <a:lvl8pPr marL="3657600" lvl="7" indent="-228600" algn="l">
              <a:spcBef>
                <a:spcPts val="252"/>
              </a:spcBef>
              <a:spcAft>
                <a:spcPts val="0"/>
              </a:spcAft>
              <a:buClr>
                <a:srgbClr val="888888"/>
              </a:buClr>
              <a:buSzPts val="1260"/>
              <a:buNone/>
              <a:defRPr sz="1260">
                <a:solidFill>
                  <a:srgbClr val="888888"/>
                </a:solidFill>
              </a:defRPr>
            </a:lvl8pPr>
            <a:lvl9pPr marL="4114800" lvl="8" indent="-228600" algn="l">
              <a:spcBef>
                <a:spcPts val="252"/>
              </a:spcBef>
              <a:spcAft>
                <a:spcPts val="0"/>
              </a:spcAft>
              <a:buClr>
                <a:srgbClr val="888888"/>
              </a:buClr>
              <a:buSzPts val="1260"/>
              <a:buNone/>
              <a:defRPr sz="1260">
                <a:solidFill>
                  <a:srgbClr val="888888"/>
                </a:solidFill>
              </a:defRPr>
            </a:lvl9pPr>
          </a:lstStyle>
          <a:p>
            <a:endParaRPr/>
          </a:p>
        </p:txBody>
      </p:sp>
      <p:sp>
        <p:nvSpPr>
          <p:cNvPr id="174" name="Google Shape;174;p3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3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3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7"/>
        <p:cNvGrpSpPr/>
        <p:nvPr/>
      </p:nvGrpSpPr>
      <p:grpSpPr>
        <a:xfrm>
          <a:off x="0" y="0"/>
          <a:ext cx="0" cy="0"/>
          <a:chOff x="0" y="0"/>
          <a:chExt cx="0" cy="0"/>
        </a:xfrm>
      </p:grpSpPr>
      <p:sp>
        <p:nvSpPr>
          <p:cNvPr id="178" name="Google Shape;178;p3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32"/>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normAutofit/>
          </a:bodyPr>
          <a:lstStyle>
            <a:lvl1pPr marL="457200" lvl="0" indent="-388620" algn="l">
              <a:spcBef>
                <a:spcPts val="504"/>
              </a:spcBef>
              <a:spcAft>
                <a:spcPts val="0"/>
              </a:spcAft>
              <a:buClr>
                <a:schemeClr val="dk1"/>
              </a:buClr>
              <a:buSzPts val="2520"/>
              <a:buChar char="•"/>
              <a:defRPr sz="2520"/>
            </a:lvl1pPr>
            <a:lvl2pPr marL="914400" lvl="1" indent="-365760" algn="l">
              <a:spcBef>
                <a:spcPts val="432"/>
              </a:spcBef>
              <a:spcAft>
                <a:spcPts val="0"/>
              </a:spcAft>
              <a:buClr>
                <a:schemeClr val="dk1"/>
              </a:buClr>
              <a:buSzPts val="2160"/>
              <a:buChar char="–"/>
              <a:defRPr sz="2160"/>
            </a:lvl2pPr>
            <a:lvl3pPr marL="1371600" lvl="2" indent="-342900" algn="l">
              <a:spcBef>
                <a:spcPts val="360"/>
              </a:spcBef>
              <a:spcAft>
                <a:spcPts val="0"/>
              </a:spcAft>
              <a:buClr>
                <a:schemeClr val="dk1"/>
              </a:buClr>
              <a:buSzPts val="1800"/>
              <a:buChar char="•"/>
              <a:defRPr sz="1800"/>
            </a:lvl3pPr>
            <a:lvl4pPr marL="1828800" lvl="3" indent="-331469" algn="l">
              <a:spcBef>
                <a:spcPts val="324"/>
              </a:spcBef>
              <a:spcAft>
                <a:spcPts val="0"/>
              </a:spcAft>
              <a:buClr>
                <a:schemeClr val="dk1"/>
              </a:buClr>
              <a:buSzPts val="1620"/>
              <a:buChar char="–"/>
              <a:defRPr sz="1620"/>
            </a:lvl4pPr>
            <a:lvl5pPr marL="2286000" lvl="4" indent="-331470" algn="l">
              <a:spcBef>
                <a:spcPts val="324"/>
              </a:spcBef>
              <a:spcAft>
                <a:spcPts val="0"/>
              </a:spcAft>
              <a:buClr>
                <a:schemeClr val="dk1"/>
              </a:buClr>
              <a:buSzPts val="1620"/>
              <a:buChar char="»"/>
              <a:defRPr sz="1620"/>
            </a:lvl5pPr>
            <a:lvl6pPr marL="2743200" lvl="5" indent="-331470" algn="l">
              <a:spcBef>
                <a:spcPts val="324"/>
              </a:spcBef>
              <a:spcAft>
                <a:spcPts val="0"/>
              </a:spcAft>
              <a:buClr>
                <a:schemeClr val="dk1"/>
              </a:buClr>
              <a:buSzPts val="1620"/>
              <a:buChar char="•"/>
              <a:defRPr sz="1620"/>
            </a:lvl6pPr>
            <a:lvl7pPr marL="3200400" lvl="6" indent="-331470" algn="l">
              <a:spcBef>
                <a:spcPts val="324"/>
              </a:spcBef>
              <a:spcAft>
                <a:spcPts val="0"/>
              </a:spcAft>
              <a:buClr>
                <a:schemeClr val="dk1"/>
              </a:buClr>
              <a:buSzPts val="1620"/>
              <a:buChar char="•"/>
              <a:defRPr sz="1620"/>
            </a:lvl7pPr>
            <a:lvl8pPr marL="3657600" lvl="7" indent="-331470" algn="l">
              <a:spcBef>
                <a:spcPts val="324"/>
              </a:spcBef>
              <a:spcAft>
                <a:spcPts val="0"/>
              </a:spcAft>
              <a:buClr>
                <a:schemeClr val="dk1"/>
              </a:buClr>
              <a:buSzPts val="1620"/>
              <a:buChar char="•"/>
              <a:defRPr sz="1620"/>
            </a:lvl8pPr>
            <a:lvl9pPr marL="4114800" lvl="8" indent="-331470" algn="l">
              <a:spcBef>
                <a:spcPts val="324"/>
              </a:spcBef>
              <a:spcAft>
                <a:spcPts val="0"/>
              </a:spcAft>
              <a:buClr>
                <a:schemeClr val="dk1"/>
              </a:buClr>
              <a:buSzPts val="1620"/>
              <a:buChar char="•"/>
              <a:defRPr sz="1620"/>
            </a:lvl9pPr>
          </a:lstStyle>
          <a:p>
            <a:endParaRPr/>
          </a:p>
        </p:txBody>
      </p:sp>
      <p:sp>
        <p:nvSpPr>
          <p:cNvPr id="180" name="Google Shape;180;p32"/>
          <p:cNvSpPr txBox="1">
            <a:spLocks noGrp="1"/>
          </p:cNvSpPr>
          <p:nvPr>
            <p:ph type="body" idx="2"/>
          </p:nvPr>
        </p:nvSpPr>
        <p:spPr>
          <a:xfrm>
            <a:off x="4648200" y="1200150"/>
            <a:ext cx="4038600" cy="3394472"/>
          </a:xfrm>
          <a:prstGeom prst="rect">
            <a:avLst/>
          </a:prstGeom>
          <a:noFill/>
          <a:ln>
            <a:noFill/>
          </a:ln>
        </p:spPr>
        <p:txBody>
          <a:bodyPr spcFirstLastPara="1" wrap="square" lIns="91425" tIns="45700" rIns="91425" bIns="45700" anchor="t" anchorCtr="0">
            <a:normAutofit/>
          </a:bodyPr>
          <a:lstStyle>
            <a:lvl1pPr marL="457200" lvl="0" indent="-388620" algn="l">
              <a:spcBef>
                <a:spcPts val="504"/>
              </a:spcBef>
              <a:spcAft>
                <a:spcPts val="0"/>
              </a:spcAft>
              <a:buClr>
                <a:schemeClr val="dk1"/>
              </a:buClr>
              <a:buSzPts val="2520"/>
              <a:buChar char="•"/>
              <a:defRPr sz="2520"/>
            </a:lvl1pPr>
            <a:lvl2pPr marL="914400" lvl="1" indent="-365760" algn="l">
              <a:spcBef>
                <a:spcPts val="432"/>
              </a:spcBef>
              <a:spcAft>
                <a:spcPts val="0"/>
              </a:spcAft>
              <a:buClr>
                <a:schemeClr val="dk1"/>
              </a:buClr>
              <a:buSzPts val="2160"/>
              <a:buChar char="–"/>
              <a:defRPr sz="2160"/>
            </a:lvl2pPr>
            <a:lvl3pPr marL="1371600" lvl="2" indent="-342900" algn="l">
              <a:spcBef>
                <a:spcPts val="360"/>
              </a:spcBef>
              <a:spcAft>
                <a:spcPts val="0"/>
              </a:spcAft>
              <a:buClr>
                <a:schemeClr val="dk1"/>
              </a:buClr>
              <a:buSzPts val="1800"/>
              <a:buChar char="•"/>
              <a:defRPr sz="1800"/>
            </a:lvl3pPr>
            <a:lvl4pPr marL="1828800" lvl="3" indent="-331469" algn="l">
              <a:spcBef>
                <a:spcPts val="324"/>
              </a:spcBef>
              <a:spcAft>
                <a:spcPts val="0"/>
              </a:spcAft>
              <a:buClr>
                <a:schemeClr val="dk1"/>
              </a:buClr>
              <a:buSzPts val="1620"/>
              <a:buChar char="–"/>
              <a:defRPr sz="1620"/>
            </a:lvl4pPr>
            <a:lvl5pPr marL="2286000" lvl="4" indent="-331470" algn="l">
              <a:spcBef>
                <a:spcPts val="324"/>
              </a:spcBef>
              <a:spcAft>
                <a:spcPts val="0"/>
              </a:spcAft>
              <a:buClr>
                <a:schemeClr val="dk1"/>
              </a:buClr>
              <a:buSzPts val="1620"/>
              <a:buChar char="»"/>
              <a:defRPr sz="1620"/>
            </a:lvl5pPr>
            <a:lvl6pPr marL="2743200" lvl="5" indent="-331470" algn="l">
              <a:spcBef>
                <a:spcPts val="324"/>
              </a:spcBef>
              <a:spcAft>
                <a:spcPts val="0"/>
              </a:spcAft>
              <a:buClr>
                <a:schemeClr val="dk1"/>
              </a:buClr>
              <a:buSzPts val="1620"/>
              <a:buChar char="•"/>
              <a:defRPr sz="1620"/>
            </a:lvl6pPr>
            <a:lvl7pPr marL="3200400" lvl="6" indent="-331470" algn="l">
              <a:spcBef>
                <a:spcPts val="324"/>
              </a:spcBef>
              <a:spcAft>
                <a:spcPts val="0"/>
              </a:spcAft>
              <a:buClr>
                <a:schemeClr val="dk1"/>
              </a:buClr>
              <a:buSzPts val="1620"/>
              <a:buChar char="•"/>
              <a:defRPr sz="1620"/>
            </a:lvl7pPr>
            <a:lvl8pPr marL="3657600" lvl="7" indent="-331470" algn="l">
              <a:spcBef>
                <a:spcPts val="324"/>
              </a:spcBef>
              <a:spcAft>
                <a:spcPts val="0"/>
              </a:spcAft>
              <a:buClr>
                <a:schemeClr val="dk1"/>
              </a:buClr>
              <a:buSzPts val="1620"/>
              <a:buChar char="•"/>
              <a:defRPr sz="1620"/>
            </a:lvl8pPr>
            <a:lvl9pPr marL="4114800" lvl="8" indent="-331470" algn="l">
              <a:spcBef>
                <a:spcPts val="324"/>
              </a:spcBef>
              <a:spcAft>
                <a:spcPts val="0"/>
              </a:spcAft>
              <a:buClr>
                <a:schemeClr val="dk1"/>
              </a:buClr>
              <a:buSzPts val="1620"/>
              <a:buChar char="•"/>
              <a:defRPr sz="1620"/>
            </a:lvl9pPr>
          </a:lstStyle>
          <a:p>
            <a:endParaRPr/>
          </a:p>
        </p:txBody>
      </p:sp>
      <p:sp>
        <p:nvSpPr>
          <p:cNvPr id="181" name="Google Shape;181;p3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3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3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4"/>
        <p:cNvGrpSpPr/>
        <p:nvPr/>
      </p:nvGrpSpPr>
      <p:grpSpPr>
        <a:xfrm>
          <a:off x="0" y="0"/>
          <a:ext cx="0" cy="0"/>
          <a:chOff x="0" y="0"/>
          <a:chExt cx="0" cy="0"/>
        </a:xfrm>
      </p:grpSpPr>
      <p:sp>
        <p:nvSpPr>
          <p:cNvPr id="185" name="Google Shape;185;p3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96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33"/>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32"/>
              </a:spcBef>
              <a:spcAft>
                <a:spcPts val="0"/>
              </a:spcAft>
              <a:buClr>
                <a:schemeClr val="dk1"/>
              </a:buClr>
              <a:buSzPts val="2160"/>
              <a:buNone/>
              <a:defRPr sz="2160" b="1"/>
            </a:lvl1pPr>
            <a:lvl2pPr marL="914400" lvl="1" indent="-228600" algn="l">
              <a:spcBef>
                <a:spcPts val="360"/>
              </a:spcBef>
              <a:spcAft>
                <a:spcPts val="0"/>
              </a:spcAft>
              <a:buClr>
                <a:schemeClr val="dk1"/>
              </a:buClr>
              <a:buSzPts val="1800"/>
              <a:buNone/>
              <a:defRPr sz="1800" b="1"/>
            </a:lvl2pPr>
            <a:lvl3pPr marL="1371600" lvl="2" indent="-228600" algn="l">
              <a:spcBef>
                <a:spcPts val="324"/>
              </a:spcBef>
              <a:spcAft>
                <a:spcPts val="0"/>
              </a:spcAft>
              <a:buClr>
                <a:schemeClr val="dk1"/>
              </a:buClr>
              <a:buSzPts val="1620"/>
              <a:buNone/>
              <a:defRPr sz="1620" b="1"/>
            </a:lvl3pPr>
            <a:lvl4pPr marL="1828800" lvl="3" indent="-228600" algn="l">
              <a:spcBef>
                <a:spcPts val="288"/>
              </a:spcBef>
              <a:spcAft>
                <a:spcPts val="0"/>
              </a:spcAft>
              <a:buClr>
                <a:schemeClr val="dk1"/>
              </a:buClr>
              <a:buSzPts val="1440"/>
              <a:buNone/>
              <a:defRPr sz="1440" b="1"/>
            </a:lvl4pPr>
            <a:lvl5pPr marL="2286000" lvl="4" indent="-228600" algn="l">
              <a:spcBef>
                <a:spcPts val="288"/>
              </a:spcBef>
              <a:spcAft>
                <a:spcPts val="0"/>
              </a:spcAft>
              <a:buClr>
                <a:schemeClr val="dk1"/>
              </a:buClr>
              <a:buSzPts val="1440"/>
              <a:buNone/>
              <a:defRPr sz="1440" b="1"/>
            </a:lvl5pPr>
            <a:lvl6pPr marL="2743200" lvl="5" indent="-228600" algn="l">
              <a:spcBef>
                <a:spcPts val="288"/>
              </a:spcBef>
              <a:spcAft>
                <a:spcPts val="0"/>
              </a:spcAft>
              <a:buClr>
                <a:schemeClr val="dk1"/>
              </a:buClr>
              <a:buSzPts val="1440"/>
              <a:buNone/>
              <a:defRPr sz="1440" b="1"/>
            </a:lvl6pPr>
            <a:lvl7pPr marL="3200400" lvl="6" indent="-228600" algn="l">
              <a:spcBef>
                <a:spcPts val="288"/>
              </a:spcBef>
              <a:spcAft>
                <a:spcPts val="0"/>
              </a:spcAft>
              <a:buClr>
                <a:schemeClr val="dk1"/>
              </a:buClr>
              <a:buSzPts val="1440"/>
              <a:buNone/>
              <a:defRPr sz="1440" b="1"/>
            </a:lvl7pPr>
            <a:lvl8pPr marL="3657600" lvl="7" indent="-228600" algn="l">
              <a:spcBef>
                <a:spcPts val="288"/>
              </a:spcBef>
              <a:spcAft>
                <a:spcPts val="0"/>
              </a:spcAft>
              <a:buClr>
                <a:schemeClr val="dk1"/>
              </a:buClr>
              <a:buSzPts val="1440"/>
              <a:buNone/>
              <a:defRPr sz="1440" b="1"/>
            </a:lvl8pPr>
            <a:lvl9pPr marL="4114800" lvl="8" indent="-228600" algn="l">
              <a:spcBef>
                <a:spcPts val="288"/>
              </a:spcBef>
              <a:spcAft>
                <a:spcPts val="0"/>
              </a:spcAft>
              <a:buClr>
                <a:schemeClr val="dk1"/>
              </a:buClr>
              <a:buSzPts val="1440"/>
              <a:buNone/>
              <a:defRPr sz="1440" b="1"/>
            </a:lvl9pPr>
          </a:lstStyle>
          <a:p>
            <a:endParaRPr/>
          </a:p>
        </p:txBody>
      </p:sp>
      <p:sp>
        <p:nvSpPr>
          <p:cNvPr id="187" name="Google Shape;187;p33"/>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65760" algn="l">
              <a:spcBef>
                <a:spcPts val="432"/>
              </a:spcBef>
              <a:spcAft>
                <a:spcPts val="0"/>
              </a:spcAft>
              <a:buClr>
                <a:schemeClr val="dk1"/>
              </a:buClr>
              <a:buSzPts val="2160"/>
              <a:buChar char="•"/>
              <a:defRPr sz="2160"/>
            </a:lvl1pPr>
            <a:lvl2pPr marL="914400" lvl="1" indent="-342900" algn="l">
              <a:spcBef>
                <a:spcPts val="360"/>
              </a:spcBef>
              <a:spcAft>
                <a:spcPts val="0"/>
              </a:spcAft>
              <a:buClr>
                <a:schemeClr val="dk1"/>
              </a:buClr>
              <a:buSzPts val="1800"/>
              <a:buChar char="–"/>
              <a:defRPr sz="1800"/>
            </a:lvl2pPr>
            <a:lvl3pPr marL="1371600" lvl="2" indent="-331469" algn="l">
              <a:spcBef>
                <a:spcPts val="324"/>
              </a:spcBef>
              <a:spcAft>
                <a:spcPts val="0"/>
              </a:spcAft>
              <a:buClr>
                <a:schemeClr val="dk1"/>
              </a:buClr>
              <a:buSzPts val="1620"/>
              <a:buChar char="•"/>
              <a:defRPr sz="1620"/>
            </a:lvl3pPr>
            <a:lvl4pPr marL="1828800" lvl="3" indent="-320039" algn="l">
              <a:spcBef>
                <a:spcPts val="288"/>
              </a:spcBef>
              <a:spcAft>
                <a:spcPts val="0"/>
              </a:spcAft>
              <a:buClr>
                <a:schemeClr val="dk1"/>
              </a:buClr>
              <a:buSzPts val="1440"/>
              <a:buChar char="–"/>
              <a:defRPr sz="1440"/>
            </a:lvl4pPr>
            <a:lvl5pPr marL="2286000" lvl="4" indent="-320039" algn="l">
              <a:spcBef>
                <a:spcPts val="288"/>
              </a:spcBef>
              <a:spcAft>
                <a:spcPts val="0"/>
              </a:spcAft>
              <a:buClr>
                <a:schemeClr val="dk1"/>
              </a:buClr>
              <a:buSzPts val="1440"/>
              <a:buChar char="»"/>
              <a:defRPr sz="1440"/>
            </a:lvl5pPr>
            <a:lvl6pPr marL="2743200" lvl="5" indent="-320039" algn="l">
              <a:spcBef>
                <a:spcPts val="288"/>
              </a:spcBef>
              <a:spcAft>
                <a:spcPts val="0"/>
              </a:spcAft>
              <a:buClr>
                <a:schemeClr val="dk1"/>
              </a:buClr>
              <a:buSzPts val="1440"/>
              <a:buChar char="•"/>
              <a:defRPr sz="1440"/>
            </a:lvl6pPr>
            <a:lvl7pPr marL="3200400" lvl="6" indent="-320039" algn="l">
              <a:spcBef>
                <a:spcPts val="288"/>
              </a:spcBef>
              <a:spcAft>
                <a:spcPts val="0"/>
              </a:spcAft>
              <a:buClr>
                <a:schemeClr val="dk1"/>
              </a:buClr>
              <a:buSzPts val="1440"/>
              <a:buChar char="•"/>
              <a:defRPr sz="1440"/>
            </a:lvl7pPr>
            <a:lvl8pPr marL="3657600" lvl="7" indent="-320040" algn="l">
              <a:spcBef>
                <a:spcPts val="288"/>
              </a:spcBef>
              <a:spcAft>
                <a:spcPts val="0"/>
              </a:spcAft>
              <a:buClr>
                <a:schemeClr val="dk1"/>
              </a:buClr>
              <a:buSzPts val="1440"/>
              <a:buChar char="•"/>
              <a:defRPr sz="1440"/>
            </a:lvl8pPr>
            <a:lvl9pPr marL="4114800" lvl="8" indent="-320040" algn="l">
              <a:spcBef>
                <a:spcPts val="288"/>
              </a:spcBef>
              <a:spcAft>
                <a:spcPts val="0"/>
              </a:spcAft>
              <a:buClr>
                <a:schemeClr val="dk1"/>
              </a:buClr>
              <a:buSzPts val="1440"/>
              <a:buChar char="•"/>
              <a:defRPr sz="1440"/>
            </a:lvl9pPr>
          </a:lstStyle>
          <a:p>
            <a:endParaRPr/>
          </a:p>
        </p:txBody>
      </p:sp>
      <p:sp>
        <p:nvSpPr>
          <p:cNvPr id="188" name="Google Shape;188;p33"/>
          <p:cNvSpPr txBox="1">
            <a:spLocks noGrp="1"/>
          </p:cNvSpPr>
          <p:nvPr>
            <p:ph type="body" idx="3"/>
          </p:nvPr>
        </p:nvSpPr>
        <p:spPr>
          <a:xfrm>
            <a:off x="4645027"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spcBef>
                <a:spcPts val="432"/>
              </a:spcBef>
              <a:spcAft>
                <a:spcPts val="0"/>
              </a:spcAft>
              <a:buClr>
                <a:schemeClr val="dk1"/>
              </a:buClr>
              <a:buSzPts val="2160"/>
              <a:buNone/>
              <a:defRPr sz="2160" b="1"/>
            </a:lvl1pPr>
            <a:lvl2pPr marL="914400" lvl="1" indent="-228600" algn="l">
              <a:spcBef>
                <a:spcPts val="360"/>
              </a:spcBef>
              <a:spcAft>
                <a:spcPts val="0"/>
              </a:spcAft>
              <a:buClr>
                <a:schemeClr val="dk1"/>
              </a:buClr>
              <a:buSzPts val="1800"/>
              <a:buNone/>
              <a:defRPr sz="1800" b="1"/>
            </a:lvl2pPr>
            <a:lvl3pPr marL="1371600" lvl="2" indent="-228600" algn="l">
              <a:spcBef>
                <a:spcPts val="324"/>
              </a:spcBef>
              <a:spcAft>
                <a:spcPts val="0"/>
              </a:spcAft>
              <a:buClr>
                <a:schemeClr val="dk1"/>
              </a:buClr>
              <a:buSzPts val="1620"/>
              <a:buNone/>
              <a:defRPr sz="1620" b="1"/>
            </a:lvl3pPr>
            <a:lvl4pPr marL="1828800" lvl="3" indent="-228600" algn="l">
              <a:spcBef>
                <a:spcPts val="288"/>
              </a:spcBef>
              <a:spcAft>
                <a:spcPts val="0"/>
              </a:spcAft>
              <a:buClr>
                <a:schemeClr val="dk1"/>
              </a:buClr>
              <a:buSzPts val="1440"/>
              <a:buNone/>
              <a:defRPr sz="1440" b="1"/>
            </a:lvl4pPr>
            <a:lvl5pPr marL="2286000" lvl="4" indent="-228600" algn="l">
              <a:spcBef>
                <a:spcPts val="288"/>
              </a:spcBef>
              <a:spcAft>
                <a:spcPts val="0"/>
              </a:spcAft>
              <a:buClr>
                <a:schemeClr val="dk1"/>
              </a:buClr>
              <a:buSzPts val="1440"/>
              <a:buNone/>
              <a:defRPr sz="1440" b="1"/>
            </a:lvl5pPr>
            <a:lvl6pPr marL="2743200" lvl="5" indent="-228600" algn="l">
              <a:spcBef>
                <a:spcPts val="288"/>
              </a:spcBef>
              <a:spcAft>
                <a:spcPts val="0"/>
              </a:spcAft>
              <a:buClr>
                <a:schemeClr val="dk1"/>
              </a:buClr>
              <a:buSzPts val="1440"/>
              <a:buNone/>
              <a:defRPr sz="1440" b="1"/>
            </a:lvl6pPr>
            <a:lvl7pPr marL="3200400" lvl="6" indent="-228600" algn="l">
              <a:spcBef>
                <a:spcPts val="288"/>
              </a:spcBef>
              <a:spcAft>
                <a:spcPts val="0"/>
              </a:spcAft>
              <a:buClr>
                <a:schemeClr val="dk1"/>
              </a:buClr>
              <a:buSzPts val="1440"/>
              <a:buNone/>
              <a:defRPr sz="1440" b="1"/>
            </a:lvl7pPr>
            <a:lvl8pPr marL="3657600" lvl="7" indent="-228600" algn="l">
              <a:spcBef>
                <a:spcPts val="288"/>
              </a:spcBef>
              <a:spcAft>
                <a:spcPts val="0"/>
              </a:spcAft>
              <a:buClr>
                <a:schemeClr val="dk1"/>
              </a:buClr>
              <a:buSzPts val="1440"/>
              <a:buNone/>
              <a:defRPr sz="1440" b="1"/>
            </a:lvl8pPr>
            <a:lvl9pPr marL="4114800" lvl="8" indent="-228600" algn="l">
              <a:spcBef>
                <a:spcPts val="288"/>
              </a:spcBef>
              <a:spcAft>
                <a:spcPts val="0"/>
              </a:spcAft>
              <a:buClr>
                <a:schemeClr val="dk1"/>
              </a:buClr>
              <a:buSzPts val="1440"/>
              <a:buNone/>
              <a:defRPr sz="1440" b="1"/>
            </a:lvl9pPr>
          </a:lstStyle>
          <a:p>
            <a:endParaRPr/>
          </a:p>
        </p:txBody>
      </p:sp>
      <p:sp>
        <p:nvSpPr>
          <p:cNvPr id="189" name="Google Shape;189;p33"/>
          <p:cNvSpPr txBox="1">
            <a:spLocks noGrp="1"/>
          </p:cNvSpPr>
          <p:nvPr>
            <p:ph type="body" idx="4"/>
          </p:nvPr>
        </p:nvSpPr>
        <p:spPr>
          <a:xfrm>
            <a:off x="4645027" y="1631156"/>
            <a:ext cx="4041775" cy="2963466"/>
          </a:xfrm>
          <a:prstGeom prst="rect">
            <a:avLst/>
          </a:prstGeom>
          <a:noFill/>
          <a:ln>
            <a:noFill/>
          </a:ln>
        </p:spPr>
        <p:txBody>
          <a:bodyPr spcFirstLastPara="1" wrap="square" lIns="91425" tIns="45700" rIns="91425" bIns="45700" anchor="t" anchorCtr="0">
            <a:normAutofit/>
          </a:bodyPr>
          <a:lstStyle>
            <a:lvl1pPr marL="457200" lvl="0" indent="-365760" algn="l">
              <a:spcBef>
                <a:spcPts val="432"/>
              </a:spcBef>
              <a:spcAft>
                <a:spcPts val="0"/>
              </a:spcAft>
              <a:buClr>
                <a:schemeClr val="dk1"/>
              </a:buClr>
              <a:buSzPts val="2160"/>
              <a:buChar char="•"/>
              <a:defRPr sz="2160"/>
            </a:lvl1pPr>
            <a:lvl2pPr marL="914400" lvl="1" indent="-342900" algn="l">
              <a:spcBef>
                <a:spcPts val="360"/>
              </a:spcBef>
              <a:spcAft>
                <a:spcPts val="0"/>
              </a:spcAft>
              <a:buClr>
                <a:schemeClr val="dk1"/>
              </a:buClr>
              <a:buSzPts val="1800"/>
              <a:buChar char="–"/>
              <a:defRPr sz="1800"/>
            </a:lvl2pPr>
            <a:lvl3pPr marL="1371600" lvl="2" indent="-331469" algn="l">
              <a:spcBef>
                <a:spcPts val="324"/>
              </a:spcBef>
              <a:spcAft>
                <a:spcPts val="0"/>
              </a:spcAft>
              <a:buClr>
                <a:schemeClr val="dk1"/>
              </a:buClr>
              <a:buSzPts val="1620"/>
              <a:buChar char="•"/>
              <a:defRPr sz="1620"/>
            </a:lvl3pPr>
            <a:lvl4pPr marL="1828800" lvl="3" indent="-320039" algn="l">
              <a:spcBef>
                <a:spcPts val="288"/>
              </a:spcBef>
              <a:spcAft>
                <a:spcPts val="0"/>
              </a:spcAft>
              <a:buClr>
                <a:schemeClr val="dk1"/>
              </a:buClr>
              <a:buSzPts val="1440"/>
              <a:buChar char="–"/>
              <a:defRPr sz="1440"/>
            </a:lvl4pPr>
            <a:lvl5pPr marL="2286000" lvl="4" indent="-320039" algn="l">
              <a:spcBef>
                <a:spcPts val="288"/>
              </a:spcBef>
              <a:spcAft>
                <a:spcPts val="0"/>
              </a:spcAft>
              <a:buClr>
                <a:schemeClr val="dk1"/>
              </a:buClr>
              <a:buSzPts val="1440"/>
              <a:buChar char="»"/>
              <a:defRPr sz="1440"/>
            </a:lvl5pPr>
            <a:lvl6pPr marL="2743200" lvl="5" indent="-320039" algn="l">
              <a:spcBef>
                <a:spcPts val="288"/>
              </a:spcBef>
              <a:spcAft>
                <a:spcPts val="0"/>
              </a:spcAft>
              <a:buClr>
                <a:schemeClr val="dk1"/>
              </a:buClr>
              <a:buSzPts val="1440"/>
              <a:buChar char="•"/>
              <a:defRPr sz="1440"/>
            </a:lvl6pPr>
            <a:lvl7pPr marL="3200400" lvl="6" indent="-320039" algn="l">
              <a:spcBef>
                <a:spcPts val="288"/>
              </a:spcBef>
              <a:spcAft>
                <a:spcPts val="0"/>
              </a:spcAft>
              <a:buClr>
                <a:schemeClr val="dk1"/>
              </a:buClr>
              <a:buSzPts val="1440"/>
              <a:buChar char="•"/>
              <a:defRPr sz="1440"/>
            </a:lvl7pPr>
            <a:lvl8pPr marL="3657600" lvl="7" indent="-320040" algn="l">
              <a:spcBef>
                <a:spcPts val="288"/>
              </a:spcBef>
              <a:spcAft>
                <a:spcPts val="0"/>
              </a:spcAft>
              <a:buClr>
                <a:schemeClr val="dk1"/>
              </a:buClr>
              <a:buSzPts val="1440"/>
              <a:buChar char="•"/>
              <a:defRPr sz="1440"/>
            </a:lvl8pPr>
            <a:lvl9pPr marL="4114800" lvl="8" indent="-320040" algn="l">
              <a:spcBef>
                <a:spcPts val="288"/>
              </a:spcBef>
              <a:spcAft>
                <a:spcPts val="0"/>
              </a:spcAft>
              <a:buClr>
                <a:schemeClr val="dk1"/>
              </a:buClr>
              <a:buSzPts val="1440"/>
              <a:buChar char="•"/>
              <a:defRPr sz="1440"/>
            </a:lvl9pPr>
          </a:lstStyle>
          <a:p>
            <a:endParaRPr/>
          </a:p>
        </p:txBody>
      </p:sp>
      <p:sp>
        <p:nvSpPr>
          <p:cNvPr id="190" name="Google Shape;190;p33"/>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33"/>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33"/>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3"/>
        <p:cNvGrpSpPr/>
        <p:nvPr/>
      </p:nvGrpSpPr>
      <p:grpSpPr>
        <a:xfrm>
          <a:off x="0" y="0"/>
          <a:ext cx="0" cy="0"/>
          <a:chOff x="0" y="0"/>
          <a:chExt cx="0" cy="0"/>
        </a:xfrm>
      </p:grpSpPr>
      <p:sp>
        <p:nvSpPr>
          <p:cNvPr id="194" name="Google Shape;194;p3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34"/>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34"/>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34"/>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8"/>
        <p:cNvGrpSpPr/>
        <p:nvPr/>
      </p:nvGrpSpPr>
      <p:grpSpPr>
        <a:xfrm>
          <a:off x="0" y="0"/>
          <a:ext cx="0" cy="0"/>
          <a:chOff x="0" y="0"/>
          <a:chExt cx="0" cy="0"/>
        </a:xfrm>
      </p:grpSpPr>
      <p:sp>
        <p:nvSpPr>
          <p:cNvPr id="199" name="Google Shape;199;p35"/>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35"/>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35"/>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2"/>
        <p:cNvGrpSpPr/>
        <p:nvPr/>
      </p:nvGrpSpPr>
      <p:grpSpPr>
        <a:xfrm>
          <a:off x="0" y="0"/>
          <a:ext cx="0" cy="0"/>
          <a:chOff x="0" y="0"/>
          <a:chExt cx="0" cy="0"/>
        </a:xfrm>
      </p:grpSpPr>
      <p:sp>
        <p:nvSpPr>
          <p:cNvPr id="203" name="Google Shape;203;p36"/>
          <p:cNvSpPr txBox="1">
            <a:spLocks noGrp="1"/>
          </p:cNvSpPr>
          <p:nvPr>
            <p:ph type="title"/>
          </p:nvPr>
        </p:nvSpPr>
        <p:spPr>
          <a:xfrm>
            <a:off x="457202" y="204788"/>
            <a:ext cx="3008313" cy="8715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800"/>
              <a:buFont typeface="Calibri"/>
              <a:buNone/>
              <a:defRPr sz="18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4" name="Google Shape;204;p36"/>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11480" algn="l">
              <a:spcBef>
                <a:spcPts val="576"/>
              </a:spcBef>
              <a:spcAft>
                <a:spcPts val="0"/>
              </a:spcAft>
              <a:buClr>
                <a:schemeClr val="dk1"/>
              </a:buClr>
              <a:buSzPts val="2880"/>
              <a:buChar char="•"/>
              <a:defRPr sz="2880"/>
            </a:lvl1pPr>
            <a:lvl2pPr marL="914400" lvl="1" indent="-388619" algn="l">
              <a:spcBef>
                <a:spcPts val="504"/>
              </a:spcBef>
              <a:spcAft>
                <a:spcPts val="0"/>
              </a:spcAft>
              <a:buClr>
                <a:schemeClr val="dk1"/>
              </a:buClr>
              <a:buSzPts val="2520"/>
              <a:buChar char="–"/>
              <a:defRPr sz="2520"/>
            </a:lvl2pPr>
            <a:lvl3pPr marL="1371600" lvl="2" indent="-365760" algn="l">
              <a:spcBef>
                <a:spcPts val="432"/>
              </a:spcBef>
              <a:spcAft>
                <a:spcPts val="0"/>
              </a:spcAft>
              <a:buClr>
                <a:schemeClr val="dk1"/>
              </a:buClr>
              <a:buSzPts val="2160"/>
              <a:buChar char="•"/>
              <a:defRPr sz="216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05" name="Google Shape;205;p36"/>
          <p:cNvSpPr txBox="1">
            <a:spLocks noGrp="1"/>
          </p:cNvSpPr>
          <p:nvPr>
            <p:ph type="body" idx="2"/>
          </p:nvPr>
        </p:nvSpPr>
        <p:spPr>
          <a:xfrm>
            <a:off x="457202"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spcBef>
                <a:spcPts val="252"/>
              </a:spcBef>
              <a:spcAft>
                <a:spcPts val="0"/>
              </a:spcAft>
              <a:buClr>
                <a:schemeClr val="dk1"/>
              </a:buClr>
              <a:buSzPts val="1260"/>
              <a:buNone/>
              <a:defRPr sz="1260"/>
            </a:lvl1pPr>
            <a:lvl2pPr marL="914400" lvl="1" indent="-228600" algn="l">
              <a:spcBef>
                <a:spcPts val="216"/>
              </a:spcBef>
              <a:spcAft>
                <a:spcPts val="0"/>
              </a:spcAft>
              <a:buClr>
                <a:schemeClr val="dk1"/>
              </a:buClr>
              <a:buSzPts val="1080"/>
              <a:buNone/>
              <a:defRPr sz="1080"/>
            </a:lvl2pPr>
            <a:lvl3pPr marL="1371600" lvl="2" indent="-228600" algn="l">
              <a:spcBef>
                <a:spcPts val="180"/>
              </a:spcBef>
              <a:spcAft>
                <a:spcPts val="0"/>
              </a:spcAft>
              <a:buClr>
                <a:schemeClr val="dk1"/>
              </a:buClr>
              <a:buSzPts val="900"/>
              <a:buNone/>
              <a:defRPr sz="900"/>
            </a:lvl3pPr>
            <a:lvl4pPr marL="1828800" lvl="3" indent="-228600" algn="l">
              <a:spcBef>
                <a:spcPts val="162"/>
              </a:spcBef>
              <a:spcAft>
                <a:spcPts val="0"/>
              </a:spcAft>
              <a:buClr>
                <a:schemeClr val="dk1"/>
              </a:buClr>
              <a:buSzPts val="810"/>
              <a:buNone/>
              <a:defRPr sz="810"/>
            </a:lvl4pPr>
            <a:lvl5pPr marL="2286000" lvl="4" indent="-228600" algn="l">
              <a:spcBef>
                <a:spcPts val="162"/>
              </a:spcBef>
              <a:spcAft>
                <a:spcPts val="0"/>
              </a:spcAft>
              <a:buClr>
                <a:schemeClr val="dk1"/>
              </a:buClr>
              <a:buSzPts val="810"/>
              <a:buNone/>
              <a:defRPr sz="810"/>
            </a:lvl5pPr>
            <a:lvl6pPr marL="2743200" lvl="5" indent="-228600" algn="l">
              <a:spcBef>
                <a:spcPts val="162"/>
              </a:spcBef>
              <a:spcAft>
                <a:spcPts val="0"/>
              </a:spcAft>
              <a:buClr>
                <a:schemeClr val="dk1"/>
              </a:buClr>
              <a:buSzPts val="810"/>
              <a:buNone/>
              <a:defRPr sz="810"/>
            </a:lvl6pPr>
            <a:lvl7pPr marL="3200400" lvl="6" indent="-228600" algn="l">
              <a:spcBef>
                <a:spcPts val="162"/>
              </a:spcBef>
              <a:spcAft>
                <a:spcPts val="0"/>
              </a:spcAft>
              <a:buClr>
                <a:schemeClr val="dk1"/>
              </a:buClr>
              <a:buSzPts val="810"/>
              <a:buNone/>
              <a:defRPr sz="810"/>
            </a:lvl7pPr>
            <a:lvl8pPr marL="3657600" lvl="7" indent="-228600" algn="l">
              <a:spcBef>
                <a:spcPts val="162"/>
              </a:spcBef>
              <a:spcAft>
                <a:spcPts val="0"/>
              </a:spcAft>
              <a:buClr>
                <a:schemeClr val="dk1"/>
              </a:buClr>
              <a:buSzPts val="810"/>
              <a:buNone/>
              <a:defRPr sz="810"/>
            </a:lvl8pPr>
            <a:lvl9pPr marL="4114800" lvl="8" indent="-228600" algn="l">
              <a:spcBef>
                <a:spcPts val="162"/>
              </a:spcBef>
              <a:spcAft>
                <a:spcPts val="0"/>
              </a:spcAft>
              <a:buClr>
                <a:schemeClr val="dk1"/>
              </a:buClr>
              <a:buSzPts val="810"/>
              <a:buNone/>
              <a:defRPr sz="810"/>
            </a:lvl9pPr>
          </a:lstStyle>
          <a:p>
            <a:endParaRPr/>
          </a:p>
        </p:txBody>
      </p:sp>
      <p:sp>
        <p:nvSpPr>
          <p:cNvPr id="206" name="Google Shape;206;p36"/>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36"/>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36"/>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9"/>
        <p:cNvGrpSpPr/>
        <p:nvPr/>
      </p:nvGrpSpPr>
      <p:grpSpPr>
        <a:xfrm>
          <a:off x="0" y="0"/>
          <a:ext cx="0" cy="0"/>
          <a:chOff x="0" y="0"/>
          <a:chExt cx="0" cy="0"/>
        </a:xfrm>
      </p:grpSpPr>
      <p:sp>
        <p:nvSpPr>
          <p:cNvPr id="210" name="Google Shape;210;p37"/>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800"/>
              <a:buFont typeface="Calibri"/>
              <a:buNone/>
              <a:defRPr sz="18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1" name="Google Shape;211;p37"/>
          <p:cNvSpPr>
            <a:spLocks noGrp="1"/>
          </p:cNvSpPr>
          <p:nvPr>
            <p:ph type="pic" idx="2"/>
          </p:nvPr>
        </p:nvSpPr>
        <p:spPr>
          <a:xfrm>
            <a:off x="1792288" y="459581"/>
            <a:ext cx="5486400" cy="3086100"/>
          </a:xfrm>
          <a:prstGeom prst="rect">
            <a:avLst/>
          </a:prstGeom>
          <a:noFill/>
          <a:ln>
            <a:noFill/>
          </a:ln>
        </p:spPr>
      </p:sp>
      <p:sp>
        <p:nvSpPr>
          <p:cNvPr id="212" name="Google Shape;212;p37"/>
          <p:cNvSpPr txBox="1">
            <a:spLocks noGrp="1"/>
          </p:cNvSpPr>
          <p:nvPr>
            <p:ph type="body" idx="1"/>
          </p:nvPr>
        </p:nvSpPr>
        <p:spPr>
          <a:xfrm>
            <a:off x="1792288" y="4025504"/>
            <a:ext cx="5486400" cy="603646"/>
          </a:xfrm>
          <a:prstGeom prst="rect">
            <a:avLst/>
          </a:prstGeom>
          <a:noFill/>
          <a:ln>
            <a:noFill/>
          </a:ln>
        </p:spPr>
        <p:txBody>
          <a:bodyPr spcFirstLastPara="1" wrap="square" lIns="91425" tIns="45700" rIns="91425" bIns="45700" anchor="t" anchorCtr="0">
            <a:normAutofit/>
          </a:bodyPr>
          <a:lstStyle>
            <a:lvl1pPr marL="457200" lvl="0" indent="-228600" algn="l">
              <a:spcBef>
                <a:spcPts val="252"/>
              </a:spcBef>
              <a:spcAft>
                <a:spcPts val="0"/>
              </a:spcAft>
              <a:buClr>
                <a:schemeClr val="dk1"/>
              </a:buClr>
              <a:buSzPts val="1260"/>
              <a:buNone/>
              <a:defRPr sz="1260"/>
            </a:lvl1pPr>
            <a:lvl2pPr marL="914400" lvl="1" indent="-228600" algn="l">
              <a:spcBef>
                <a:spcPts val="216"/>
              </a:spcBef>
              <a:spcAft>
                <a:spcPts val="0"/>
              </a:spcAft>
              <a:buClr>
                <a:schemeClr val="dk1"/>
              </a:buClr>
              <a:buSzPts val="1080"/>
              <a:buNone/>
              <a:defRPr sz="1080"/>
            </a:lvl2pPr>
            <a:lvl3pPr marL="1371600" lvl="2" indent="-228600" algn="l">
              <a:spcBef>
                <a:spcPts val="180"/>
              </a:spcBef>
              <a:spcAft>
                <a:spcPts val="0"/>
              </a:spcAft>
              <a:buClr>
                <a:schemeClr val="dk1"/>
              </a:buClr>
              <a:buSzPts val="900"/>
              <a:buNone/>
              <a:defRPr sz="900"/>
            </a:lvl3pPr>
            <a:lvl4pPr marL="1828800" lvl="3" indent="-228600" algn="l">
              <a:spcBef>
                <a:spcPts val="162"/>
              </a:spcBef>
              <a:spcAft>
                <a:spcPts val="0"/>
              </a:spcAft>
              <a:buClr>
                <a:schemeClr val="dk1"/>
              </a:buClr>
              <a:buSzPts val="810"/>
              <a:buNone/>
              <a:defRPr sz="810"/>
            </a:lvl4pPr>
            <a:lvl5pPr marL="2286000" lvl="4" indent="-228600" algn="l">
              <a:spcBef>
                <a:spcPts val="162"/>
              </a:spcBef>
              <a:spcAft>
                <a:spcPts val="0"/>
              </a:spcAft>
              <a:buClr>
                <a:schemeClr val="dk1"/>
              </a:buClr>
              <a:buSzPts val="810"/>
              <a:buNone/>
              <a:defRPr sz="810"/>
            </a:lvl5pPr>
            <a:lvl6pPr marL="2743200" lvl="5" indent="-228600" algn="l">
              <a:spcBef>
                <a:spcPts val="162"/>
              </a:spcBef>
              <a:spcAft>
                <a:spcPts val="0"/>
              </a:spcAft>
              <a:buClr>
                <a:schemeClr val="dk1"/>
              </a:buClr>
              <a:buSzPts val="810"/>
              <a:buNone/>
              <a:defRPr sz="810"/>
            </a:lvl6pPr>
            <a:lvl7pPr marL="3200400" lvl="6" indent="-228600" algn="l">
              <a:spcBef>
                <a:spcPts val="162"/>
              </a:spcBef>
              <a:spcAft>
                <a:spcPts val="0"/>
              </a:spcAft>
              <a:buClr>
                <a:schemeClr val="dk1"/>
              </a:buClr>
              <a:buSzPts val="810"/>
              <a:buNone/>
              <a:defRPr sz="810"/>
            </a:lvl7pPr>
            <a:lvl8pPr marL="3657600" lvl="7" indent="-228600" algn="l">
              <a:spcBef>
                <a:spcPts val="162"/>
              </a:spcBef>
              <a:spcAft>
                <a:spcPts val="0"/>
              </a:spcAft>
              <a:buClr>
                <a:schemeClr val="dk1"/>
              </a:buClr>
              <a:buSzPts val="810"/>
              <a:buNone/>
              <a:defRPr sz="810"/>
            </a:lvl8pPr>
            <a:lvl9pPr marL="4114800" lvl="8" indent="-228600" algn="l">
              <a:spcBef>
                <a:spcPts val="162"/>
              </a:spcBef>
              <a:spcAft>
                <a:spcPts val="0"/>
              </a:spcAft>
              <a:buClr>
                <a:schemeClr val="dk1"/>
              </a:buClr>
              <a:buSzPts val="810"/>
              <a:buNone/>
              <a:defRPr sz="810"/>
            </a:lvl9pPr>
          </a:lstStyle>
          <a:p>
            <a:endParaRPr/>
          </a:p>
        </p:txBody>
      </p:sp>
      <p:sp>
        <p:nvSpPr>
          <p:cNvPr id="213" name="Google Shape;213;p37"/>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37"/>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37"/>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6"/>
        <p:cNvGrpSpPr/>
        <p:nvPr/>
      </p:nvGrpSpPr>
      <p:grpSpPr>
        <a:xfrm>
          <a:off x="0" y="0"/>
          <a:ext cx="0" cy="0"/>
          <a:chOff x="0" y="0"/>
          <a:chExt cx="0" cy="0"/>
        </a:xfrm>
      </p:grpSpPr>
      <p:sp>
        <p:nvSpPr>
          <p:cNvPr id="217" name="Google Shape;217;p3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38"/>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9" name="Google Shape;219;p38"/>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38"/>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3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2"/>
        <p:cNvGrpSpPr/>
        <p:nvPr/>
      </p:nvGrpSpPr>
      <p:grpSpPr>
        <a:xfrm>
          <a:off x="0" y="0"/>
          <a:ext cx="0" cy="0"/>
          <a:chOff x="0" y="0"/>
          <a:chExt cx="0" cy="0"/>
        </a:xfrm>
      </p:grpSpPr>
      <p:sp>
        <p:nvSpPr>
          <p:cNvPr id="223" name="Google Shape;223;p39"/>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39"/>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5" name="Google Shape;225;p39"/>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39"/>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39"/>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2.xml"/><Relationship Id="rId7" Type="http://schemas.openxmlformats.org/officeDocument/2006/relationships/image" Target="../media/image1.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5" Type="http://schemas.openxmlformats.org/officeDocument/2006/relationships/slideLayout" Target="../slideLayouts/slideLayout24.xml"/><Relationship Id="rId10" Type="http://schemas.openxmlformats.org/officeDocument/2006/relationships/image" Target="../media/image4.png"/><Relationship Id="rId4" Type="http://schemas.openxmlformats.org/officeDocument/2006/relationships/slideLayout" Target="../slideLayouts/slideLayout23.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
        <p:cNvGrpSpPr/>
        <p:nvPr/>
      </p:nvGrpSpPr>
      <p:grpSpPr>
        <a:xfrm>
          <a:off x="0" y="0"/>
          <a:ext cx="0" cy="0"/>
          <a:chOff x="0" y="0"/>
          <a:chExt cx="0" cy="0"/>
        </a:xfrm>
      </p:grpSpPr>
      <p:sp>
        <p:nvSpPr>
          <p:cNvPr id="110" name="Google Shape;110;p22"/>
          <p:cNvSpPr/>
          <p:nvPr/>
        </p:nvSpPr>
        <p:spPr>
          <a:xfrm>
            <a:off x="0" y="0"/>
            <a:ext cx="9144000" cy="51435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AE4D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111" name="Google Shape;111;p22"/>
          <p:cNvSpPr/>
          <p:nvPr/>
        </p:nvSpPr>
        <p:spPr>
          <a:xfrm>
            <a:off x="5993131" y="0"/>
            <a:ext cx="3150869" cy="927545"/>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112" name="Google Shape;112;p22"/>
          <p:cNvSpPr/>
          <p:nvPr/>
        </p:nvSpPr>
        <p:spPr>
          <a:xfrm>
            <a:off x="6356985" y="0"/>
            <a:ext cx="2787015" cy="60579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113" name="Google Shape;113;p22"/>
          <p:cNvSpPr/>
          <p:nvPr/>
        </p:nvSpPr>
        <p:spPr>
          <a:xfrm>
            <a:off x="0" y="0"/>
            <a:ext cx="3080004" cy="927545"/>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114" name="Google Shape;114;p22"/>
          <p:cNvSpPr/>
          <p:nvPr/>
        </p:nvSpPr>
        <p:spPr>
          <a:xfrm>
            <a:off x="0" y="0"/>
            <a:ext cx="2787015" cy="605790"/>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115" name="Google Shape;115;p22"/>
          <p:cNvSpPr txBox="1">
            <a:spLocks noGrp="1"/>
          </p:cNvSpPr>
          <p:nvPr>
            <p:ph type="title"/>
          </p:nvPr>
        </p:nvSpPr>
        <p:spPr>
          <a:xfrm>
            <a:off x="3173540" y="298371"/>
            <a:ext cx="2796920" cy="59247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3850" b="1" i="0" u="none" strike="noStrike" cap="none">
                <a:solidFill>
                  <a:srgbClr val="E74B3B"/>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6" name="Google Shape;116;p22"/>
          <p:cNvSpPr txBox="1">
            <a:spLocks noGrp="1"/>
          </p:cNvSpPr>
          <p:nvPr>
            <p:ph type="body" idx="1"/>
          </p:nvPr>
        </p:nvSpPr>
        <p:spPr>
          <a:xfrm>
            <a:off x="750808" y="848391"/>
            <a:ext cx="7642384" cy="59247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3850" b="1" i="0" u="none" strike="noStrike" cap="none">
                <a:solidFill>
                  <a:srgbClr val="E74B3B"/>
                </a:solidFill>
                <a:latin typeface="Trebuchet MS"/>
                <a:ea typeface="Trebuchet MS"/>
                <a:cs typeface="Trebuchet MS"/>
                <a:sym typeface="Trebuchet MS"/>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17" name="Google Shape;117;p22"/>
          <p:cNvSpPr txBox="1">
            <a:spLocks noGrp="1"/>
          </p:cNvSpPr>
          <p:nvPr>
            <p:ph type="ftr" idx="11"/>
          </p:nvPr>
        </p:nvSpPr>
        <p:spPr>
          <a:xfrm>
            <a:off x="3108960" y="4783455"/>
            <a:ext cx="2926080" cy="207749"/>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SzPts val="1400"/>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8" name="Google Shape;118;p22"/>
          <p:cNvSpPr txBox="1">
            <a:spLocks noGrp="1"/>
          </p:cNvSpPr>
          <p:nvPr>
            <p:ph type="dt" idx="10"/>
          </p:nvPr>
        </p:nvSpPr>
        <p:spPr>
          <a:xfrm>
            <a:off x="457200" y="4783455"/>
            <a:ext cx="2103120" cy="207749"/>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SzPts val="1400"/>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9" name="Google Shape;119;p22"/>
          <p:cNvSpPr txBox="1">
            <a:spLocks noGrp="1"/>
          </p:cNvSpPr>
          <p:nvPr>
            <p:ph type="sldNum" idx="12"/>
          </p:nvPr>
        </p:nvSpPr>
        <p:spPr>
          <a:xfrm>
            <a:off x="6583680" y="4783455"/>
            <a:ext cx="2103120" cy="207749"/>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2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3960"/>
              <a:buFont typeface="Calibri"/>
              <a:buNone/>
              <a:defRPr sz="3959"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5" name="Google Shape;155;p28"/>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rmAutofit/>
          </a:bodyPr>
          <a:lstStyle>
            <a:lvl1pPr marL="457200" marR="0" lvl="0" indent="-411480" algn="l" rtl="0">
              <a:spcBef>
                <a:spcPts val="576"/>
              </a:spcBef>
              <a:spcAft>
                <a:spcPts val="0"/>
              </a:spcAft>
              <a:buClr>
                <a:schemeClr val="dk1"/>
              </a:buClr>
              <a:buSzPts val="2880"/>
              <a:buFont typeface="Arial"/>
              <a:buChar char="•"/>
              <a:defRPr sz="2880" b="0" i="0" u="none" strike="noStrike" cap="none">
                <a:solidFill>
                  <a:schemeClr val="dk1"/>
                </a:solidFill>
                <a:latin typeface="Calibri"/>
                <a:ea typeface="Calibri"/>
                <a:cs typeface="Calibri"/>
                <a:sym typeface="Calibri"/>
              </a:defRPr>
            </a:lvl1pPr>
            <a:lvl2pPr marL="914400" marR="0" lvl="1" indent="-388619" algn="l" rtl="0">
              <a:spcBef>
                <a:spcPts val="504"/>
              </a:spcBef>
              <a:spcAft>
                <a:spcPts val="0"/>
              </a:spcAft>
              <a:buClr>
                <a:schemeClr val="dk1"/>
              </a:buClr>
              <a:buSzPts val="2520"/>
              <a:buFont typeface="Arial"/>
              <a:buChar char="–"/>
              <a:defRPr sz="2520" b="0" i="0" u="none" strike="noStrike" cap="none">
                <a:solidFill>
                  <a:schemeClr val="dk1"/>
                </a:solidFill>
                <a:latin typeface="Calibri"/>
                <a:ea typeface="Calibri"/>
                <a:cs typeface="Calibri"/>
                <a:sym typeface="Calibri"/>
              </a:defRPr>
            </a:lvl2pPr>
            <a:lvl3pPr marL="1371600" marR="0" lvl="2" indent="-365760" algn="l" rtl="0">
              <a:spcBef>
                <a:spcPts val="432"/>
              </a:spcBef>
              <a:spcAft>
                <a:spcPts val="0"/>
              </a:spcAft>
              <a:buClr>
                <a:schemeClr val="dk1"/>
              </a:buClr>
              <a:buSzPts val="2160"/>
              <a:buFont typeface="Arial"/>
              <a:buChar char="•"/>
              <a:defRPr sz="216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p28"/>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08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57" name="Google Shape;157;p28"/>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08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58" name="Google Shape;158;p2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080"/>
              <a:buFont typeface="Arial"/>
              <a:buNone/>
              <a:defRPr sz="108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080"/>
              <a:buFont typeface="Arial"/>
              <a:buNone/>
              <a:defRPr sz="108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080"/>
              <a:buFont typeface="Arial"/>
              <a:buNone/>
              <a:defRPr sz="108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080"/>
              <a:buFont typeface="Arial"/>
              <a:buNone/>
              <a:defRPr sz="108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080"/>
              <a:buFont typeface="Arial"/>
              <a:buNone/>
              <a:defRPr sz="108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080"/>
              <a:buFont typeface="Arial"/>
              <a:buNone/>
              <a:defRPr sz="108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080"/>
              <a:buFont typeface="Arial"/>
              <a:buNone/>
              <a:defRPr sz="108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080"/>
              <a:buFont typeface="Arial"/>
              <a:buNone/>
              <a:defRPr sz="108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080"/>
              <a:buFont typeface="Arial"/>
              <a:buNone/>
              <a:defRPr sz="108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40"/>
          <p:cNvPicPr preferRelativeResize="0"/>
          <p:nvPr/>
        </p:nvPicPr>
        <p:blipFill rotWithShape="1">
          <a:blip r:embed="rId3">
            <a:alphaModFix/>
          </a:blip>
          <a:srcRect/>
          <a:stretch/>
        </p:blipFill>
        <p:spPr>
          <a:xfrm>
            <a:off x="-280971" y="-42850"/>
            <a:ext cx="9424976" cy="5229225"/>
          </a:xfrm>
          <a:prstGeom prst="rect">
            <a:avLst/>
          </a:prstGeom>
          <a:noFill/>
          <a:ln>
            <a:noFill/>
          </a:ln>
        </p:spPr>
      </p:pic>
      <p:sp>
        <p:nvSpPr>
          <p:cNvPr id="233" name="Google Shape;233;p40"/>
          <p:cNvSpPr txBox="1">
            <a:spLocks noGrp="1"/>
          </p:cNvSpPr>
          <p:nvPr>
            <p:ph type="title"/>
          </p:nvPr>
        </p:nvSpPr>
        <p:spPr>
          <a:xfrm>
            <a:off x="457200" y="734615"/>
            <a:ext cx="8229600" cy="166330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400"/>
              <a:buFont typeface="Arial"/>
              <a:buNone/>
            </a:pPr>
            <a:r>
              <a:rPr lang="en">
                <a:solidFill>
                  <a:srgbClr val="FF0000"/>
                </a:solidFill>
              </a:rPr>
              <a:t>Development of Public Transportation </a:t>
            </a:r>
            <a:br>
              <a:rPr lang="en">
                <a:solidFill>
                  <a:srgbClr val="FF0000"/>
                </a:solidFill>
              </a:rPr>
            </a:br>
            <a:r>
              <a:rPr lang="en">
                <a:solidFill>
                  <a:srgbClr val="FF0000"/>
                </a:solidFill>
              </a:rPr>
              <a:t>in the City of Semarang</a:t>
            </a:r>
            <a:endParaRPr/>
          </a:p>
        </p:txBody>
      </p:sp>
      <p:sp>
        <p:nvSpPr>
          <p:cNvPr id="234" name="Google Shape;234;p40"/>
          <p:cNvSpPr txBox="1">
            <a:spLocks noGrp="1"/>
          </p:cNvSpPr>
          <p:nvPr>
            <p:ph type="body" idx="1"/>
          </p:nvPr>
        </p:nvSpPr>
        <p:spPr>
          <a:xfrm>
            <a:off x="457200" y="2819400"/>
            <a:ext cx="8229600" cy="6369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Arial"/>
              <a:buNone/>
            </a:pPr>
            <a:r>
              <a:rPr lang="en" sz="2000" b="0" i="1" u="none" strike="noStrike" cap="none">
                <a:solidFill>
                  <a:schemeClr val="dk1"/>
                </a:solidFill>
                <a:latin typeface="Arial"/>
                <a:ea typeface="Arial"/>
                <a:cs typeface="Arial"/>
                <a:sym typeface="Arial"/>
              </a:rPr>
              <a:t>Bilateral Meeting Be</a:t>
            </a:r>
            <a:r>
              <a:rPr lang="en" sz="2000" i="1"/>
              <a:t>tween </a:t>
            </a:r>
            <a:r>
              <a:rPr lang="en" sz="2000" b="0" i="1" u="none" strike="noStrike" cap="none">
                <a:solidFill>
                  <a:schemeClr val="dk1"/>
                </a:solidFill>
                <a:latin typeface="Arial"/>
                <a:ea typeface="Arial"/>
                <a:cs typeface="Arial"/>
                <a:sym typeface="Arial"/>
              </a:rPr>
              <a:t>Semarang Cit</a:t>
            </a:r>
            <a:r>
              <a:rPr lang="en" sz="2000" i="1"/>
              <a:t>y Government and</a:t>
            </a:r>
            <a:r>
              <a:rPr lang="en" sz="2000" b="0" i="1" u="none" strike="noStrike" cap="none">
                <a:solidFill>
                  <a:schemeClr val="dk1"/>
                </a:solidFill>
                <a:latin typeface="Arial"/>
                <a:ea typeface="Arial"/>
                <a:cs typeface="Arial"/>
                <a:sym typeface="Arial"/>
              </a:rPr>
              <a:t> Sofia City</a:t>
            </a:r>
            <a:endParaRPr/>
          </a:p>
          <a:p>
            <a:pPr marL="0" marR="0" lvl="0" indent="0" algn="ctr" rtl="0">
              <a:lnSpc>
                <a:spcPct val="100000"/>
              </a:lnSpc>
              <a:spcBef>
                <a:spcPts val="400"/>
              </a:spcBef>
              <a:spcAft>
                <a:spcPts val="0"/>
              </a:spcAft>
              <a:buClr>
                <a:schemeClr val="dk1"/>
              </a:buClr>
              <a:buSzPts val="2000"/>
              <a:buFont typeface="Arial"/>
              <a:buNone/>
            </a:pPr>
            <a:r>
              <a:rPr lang="en" sz="2000" b="0" i="1" u="none" strike="noStrike" cap="none">
                <a:solidFill>
                  <a:schemeClr val="dk1"/>
                </a:solidFill>
                <a:latin typeface="Arial"/>
                <a:ea typeface="Arial"/>
                <a:cs typeface="Arial"/>
                <a:sym typeface="Arial"/>
              </a:rPr>
              <a:t>Januar</a:t>
            </a:r>
            <a:r>
              <a:rPr lang="en" sz="2000" i="1"/>
              <a:t>y 13th,</a:t>
            </a:r>
            <a:r>
              <a:rPr lang="en" sz="2000" b="0" i="1" u="none" strike="noStrike" cap="none">
                <a:solidFill>
                  <a:schemeClr val="dk1"/>
                </a:solidFill>
                <a:latin typeface="Arial"/>
                <a:ea typeface="Arial"/>
                <a:cs typeface="Arial"/>
                <a:sym typeface="Arial"/>
              </a:rPr>
              <a:t>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sz="4400">
              <a:solidFill>
                <a:schemeClr val="dk2"/>
              </a:solidFill>
              <a:latin typeface="Arial"/>
              <a:ea typeface="Arial"/>
              <a:cs typeface="Arial"/>
              <a:sym typeface="Arial"/>
            </a:endParaRPr>
          </a:p>
        </p:txBody>
      </p:sp>
      <p:sp>
        <p:nvSpPr>
          <p:cNvPr id="420" name="Google Shape;420;p49"/>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pic>
        <p:nvPicPr>
          <p:cNvPr id="421" name="Google Shape;421;p49"/>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22" name="Google Shape;422;p49"/>
          <p:cNvSpPr txBox="1"/>
          <p:nvPr/>
        </p:nvSpPr>
        <p:spPr>
          <a:xfrm>
            <a:off x="457200" y="2571750"/>
            <a:ext cx="7886700" cy="4000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3200"/>
              <a:buFont typeface="Arial"/>
              <a:buNone/>
            </a:pPr>
            <a:r>
              <a:rPr lang="en" sz="2800" b="1" i="1" u="none" strike="noStrike" cap="none">
                <a:solidFill>
                  <a:srgbClr val="FF6600"/>
                </a:solidFill>
                <a:latin typeface="Arimo"/>
                <a:ea typeface="Arimo"/>
                <a:cs typeface="Arimo"/>
                <a:sym typeface="Arimo"/>
              </a:rPr>
              <a:t>Solution Plan</a:t>
            </a:r>
            <a:endParaRPr sz="2800" b="1" i="1" u="none" strike="noStrike" cap="none">
              <a:solidFill>
                <a:srgbClr val="FF6600"/>
              </a:solidFill>
              <a:latin typeface="Arimo"/>
              <a:ea typeface="Arimo"/>
              <a:cs typeface="Arimo"/>
              <a:sym typeface="Arimo"/>
            </a:endParaRPr>
          </a:p>
        </p:txBody>
      </p:sp>
      <p:sp>
        <p:nvSpPr>
          <p:cNvPr id="423" name="Google Shape;423;p49"/>
          <p:cNvSpPr txBox="1"/>
          <p:nvPr/>
        </p:nvSpPr>
        <p:spPr>
          <a:xfrm>
            <a:off x="835025" y="1233487"/>
            <a:ext cx="7886700" cy="970359"/>
          </a:xfrm>
          <a:prstGeom prst="rect">
            <a:avLst/>
          </a:prstGeom>
          <a:noFill/>
          <a:ln>
            <a:noFill/>
          </a:ln>
        </p:spPr>
        <p:txBody>
          <a:bodyPr spcFirstLastPara="1" wrap="square" lIns="91425" tIns="45700" rIns="91425" bIns="45700" anchor="t" anchorCtr="0">
            <a:normAutofit lnSpcReduction="10000"/>
          </a:bodyPr>
          <a:lstStyle/>
          <a:p>
            <a:pPr marL="342900" marR="0" lvl="0" indent="-342900" algn="l" rtl="0">
              <a:lnSpc>
                <a:spcPct val="80000"/>
              </a:lnSpc>
              <a:spcBef>
                <a:spcPts val="0"/>
              </a:spcBef>
              <a:spcAft>
                <a:spcPts val="0"/>
              </a:spcAft>
              <a:buClr>
                <a:schemeClr val="dk1"/>
              </a:buClr>
              <a:buSzPts val="2000"/>
              <a:buFont typeface="Arial"/>
              <a:buChar char="•"/>
            </a:pPr>
            <a:r>
              <a:rPr lang="en" sz="2000" b="0" i="0" u="none" strike="noStrike" cap="none">
                <a:solidFill>
                  <a:schemeClr val="dk1"/>
                </a:solidFill>
                <a:latin typeface="Arial"/>
                <a:ea typeface="Arial"/>
                <a:cs typeface="Arial"/>
                <a:sym typeface="Arial"/>
              </a:rPr>
              <a:t>Road </a:t>
            </a:r>
            <a:r>
              <a:rPr lang="en" sz="2400" b="1" i="0" u="none" strike="noStrike" cap="none">
                <a:solidFill>
                  <a:srgbClr val="C00000"/>
                </a:solidFill>
                <a:latin typeface="Arial"/>
                <a:ea typeface="Arial"/>
                <a:cs typeface="Arial"/>
                <a:sym typeface="Arial"/>
              </a:rPr>
              <a:t>authority issues </a:t>
            </a:r>
            <a:r>
              <a:rPr lang="en" sz="2000" b="0" i="0" u="none" strike="noStrike" cap="none">
                <a:solidFill>
                  <a:schemeClr val="dk1"/>
                </a:solidFill>
                <a:latin typeface="Arial"/>
                <a:ea typeface="Arial"/>
                <a:cs typeface="Arial"/>
                <a:sym typeface="Arial"/>
              </a:rPr>
              <a:t>that require further coordination</a:t>
            </a:r>
            <a:endParaRPr sz="1400" b="0" i="0" u="none" strike="noStrike" cap="none">
              <a:solidFill>
                <a:srgbClr val="000000"/>
              </a:solidFill>
              <a:latin typeface="Arial"/>
              <a:ea typeface="Arial"/>
              <a:cs typeface="Arial"/>
              <a:sym typeface="Arial"/>
            </a:endParaRPr>
          </a:p>
          <a:p>
            <a:pPr marL="342900" marR="0" lvl="0" indent="-342900" algn="l" rtl="0">
              <a:lnSpc>
                <a:spcPct val="80000"/>
              </a:lnSpc>
              <a:spcBef>
                <a:spcPts val="400"/>
              </a:spcBef>
              <a:spcAft>
                <a:spcPts val="0"/>
              </a:spcAft>
              <a:buClr>
                <a:schemeClr val="dk1"/>
              </a:buClr>
              <a:buSzPts val="2000"/>
              <a:buFont typeface="Arial"/>
              <a:buChar char="•"/>
            </a:pPr>
            <a:r>
              <a:rPr lang="en" sz="2000" b="0" i="0" u="none" strike="noStrike" cap="none">
                <a:solidFill>
                  <a:schemeClr val="dk1"/>
                </a:solidFill>
                <a:latin typeface="Arial"/>
                <a:ea typeface="Arial"/>
                <a:cs typeface="Arial"/>
                <a:sym typeface="Arial"/>
              </a:rPr>
              <a:t>The </a:t>
            </a:r>
            <a:r>
              <a:rPr lang="en" sz="2400" b="1" i="0" u="none" strike="noStrike" cap="none">
                <a:solidFill>
                  <a:srgbClr val="C00000"/>
                </a:solidFill>
                <a:latin typeface="Arial"/>
                <a:ea typeface="Arial"/>
                <a:cs typeface="Arial"/>
                <a:sym typeface="Arial"/>
              </a:rPr>
              <a:t>width of some roads </a:t>
            </a:r>
            <a:r>
              <a:rPr lang="en" sz="2000" b="0" i="0" u="none" strike="noStrike" cap="none">
                <a:solidFill>
                  <a:schemeClr val="dk1"/>
                </a:solidFill>
                <a:latin typeface="Arial"/>
                <a:ea typeface="Arial"/>
                <a:cs typeface="Arial"/>
                <a:sym typeface="Arial"/>
              </a:rPr>
              <a:t>that are not ideal</a:t>
            </a:r>
            <a:endParaRPr sz="1400" b="0" i="0" u="none" strike="noStrike" cap="none">
              <a:solidFill>
                <a:srgbClr val="000000"/>
              </a:solidFill>
              <a:latin typeface="Arial"/>
              <a:ea typeface="Arial"/>
              <a:cs typeface="Arial"/>
              <a:sym typeface="Arial"/>
            </a:endParaRPr>
          </a:p>
          <a:p>
            <a:pPr marL="342900" marR="0" lvl="0" indent="-342900" algn="l" rtl="0">
              <a:lnSpc>
                <a:spcPct val="80000"/>
              </a:lnSpc>
              <a:spcBef>
                <a:spcPts val="400"/>
              </a:spcBef>
              <a:spcAft>
                <a:spcPts val="0"/>
              </a:spcAft>
              <a:buClr>
                <a:schemeClr val="dk1"/>
              </a:buClr>
              <a:buSzPts val="2000"/>
              <a:buFont typeface="Arial"/>
              <a:buChar char="•"/>
            </a:pPr>
            <a:r>
              <a:rPr lang="en" sz="2000" b="0" i="0" u="none" strike="noStrike" cap="none">
                <a:solidFill>
                  <a:schemeClr val="dk1"/>
                </a:solidFill>
                <a:latin typeface="Arial"/>
                <a:ea typeface="Arial"/>
                <a:cs typeface="Arial"/>
                <a:sym typeface="Arial"/>
              </a:rPr>
              <a:t>Further study is needed to determine </a:t>
            </a:r>
            <a:r>
              <a:rPr lang="en" sz="2400" b="1" i="0" u="none" strike="noStrike" cap="none">
                <a:solidFill>
                  <a:srgbClr val="C00000"/>
                </a:solidFill>
                <a:latin typeface="Arial"/>
                <a:ea typeface="Arial"/>
                <a:cs typeface="Arial"/>
                <a:sym typeface="Arial"/>
              </a:rPr>
              <a:t>financing needs</a:t>
            </a:r>
            <a:endParaRPr sz="1600" b="1" i="0" u="none" strike="noStrike" cap="none">
              <a:solidFill>
                <a:srgbClr val="C00000"/>
              </a:solidFill>
              <a:latin typeface="Arial"/>
              <a:ea typeface="Arial"/>
              <a:cs typeface="Arial"/>
              <a:sym typeface="Arial"/>
            </a:endParaRPr>
          </a:p>
        </p:txBody>
      </p:sp>
      <p:sp>
        <p:nvSpPr>
          <p:cNvPr id="424" name="Google Shape;424;p49"/>
          <p:cNvSpPr txBox="1"/>
          <p:nvPr/>
        </p:nvSpPr>
        <p:spPr>
          <a:xfrm>
            <a:off x="461962" y="753665"/>
            <a:ext cx="7886700" cy="3990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300"/>
              <a:buFont typeface="Arial"/>
              <a:buNone/>
            </a:pPr>
            <a:r>
              <a:rPr lang="en" sz="2800" b="1" i="1" u="none" strike="noStrike" cap="none">
                <a:solidFill>
                  <a:srgbClr val="FF6600"/>
                </a:solidFill>
                <a:latin typeface="Arimo"/>
                <a:ea typeface="Arimo"/>
                <a:cs typeface="Arimo"/>
                <a:sym typeface="Arimo"/>
              </a:rPr>
              <a:t>Obstacles/ Challenges</a:t>
            </a:r>
            <a:endParaRPr sz="2800" b="1" i="1" u="none" strike="noStrike" cap="none">
              <a:solidFill>
                <a:srgbClr val="FF6600"/>
              </a:solidFill>
              <a:latin typeface="Arimo"/>
              <a:ea typeface="Arimo"/>
              <a:cs typeface="Arimo"/>
              <a:sym typeface="Arimo"/>
            </a:endParaRPr>
          </a:p>
        </p:txBody>
      </p:sp>
      <p:sp>
        <p:nvSpPr>
          <p:cNvPr id="425" name="Google Shape;425;p49"/>
          <p:cNvSpPr txBox="1"/>
          <p:nvPr/>
        </p:nvSpPr>
        <p:spPr>
          <a:xfrm>
            <a:off x="457200" y="3277790"/>
            <a:ext cx="7886700" cy="62865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6" name="Google Shape;426;p49"/>
          <p:cNvSpPr txBox="1"/>
          <p:nvPr/>
        </p:nvSpPr>
        <p:spPr>
          <a:xfrm>
            <a:off x="835025" y="3112294"/>
            <a:ext cx="7886700" cy="970500"/>
          </a:xfrm>
          <a:prstGeom prst="rect">
            <a:avLst/>
          </a:prstGeom>
          <a:noFill/>
          <a:ln>
            <a:noFill/>
          </a:ln>
        </p:spPr>
        <p:txBody>
          <a:bodyPr spcFirstLastPara="1" wrap="square" lIns="68575" tIns="34275" rIns="68575" bIns="34275" anchor="t" anchorCtr="0">
            <a:noAutofit/>
          </a:bodyPr>
          <a:lstStyle/>
          <a:p>
            <a:pPr marL="228600" marR="0" lvl="0" indent="-228600" algn="l" rtl="0">
              <a:lnSpc>
                <a:spcPct val="80000"/>
              </a:lnSpc>
              <a:spcBef>
                <a:spcPts val="0"/>
              </a:spcBef>
              <a:spcAft>
                <a:spcPts val="0"/>
              </a:spcAft>
              <a:buClr>
                <a:schemeClr val="dk1"/>
              </a:buClr>
              <a:buSzPts val="2100"/>
              <a:buFont typeface="Arial"/>
              <a:buChar char="•"/>
            </a:pPr>
            <a:r>
              <a:rPr lang="en" sz="2100" b="0" i="0" u="none" strike="noStrike" cap="none" dirty="0">
                <a:solidFill>
                  <a:schemeClr val="dk1"/>
                </a:solidFill>
                <a:latin typeface="Arial"/>
                <a:ea typeface="Arial"/>
                <a:cs typeface="Arial"/>
                <a:sym typeface="Arial"/>
              </a:rPr>
              <a:t>The process of submitting a Traffic Impact Analysis to the Ministry of Transportation</a:t>
            </a:r>
            <a:endParaRPr sz="1400" b="0" i="0" u="none" strike="noStrike" cap="none" dirty="0">
              <a:solidFill>
                <a:srgbClr val="000000"/>
              </a:solidFill>
              <a:latin typeface="Arial"/>
              <a:ea typeface="Arial"/>
              <a:cs typeface="Arial"/>
              <a:sym typeface="Arial"/>
            </a:endParaRPr>
          </a:p>
          <a:p>
            <a:pPr marL="228600" marR="0" lvl="0" indent="-228600" algn="l" rtl="0">
              <a:lnSpc>
                <a:spcPct val="80000"/>
              </a:lnSpc>
              <a:spcBef>
                <a:spcPts val="1000"/>
              </a:spcBef>
              <a:spcAft>
                <a:spcPts val="0"/>
              </a:spcAft>
              <a:buClr>
                <a:schemeClr val="dk1"/>
              </a:buClr>
              <a:buSzPts val="2100"/>
              <a:buFont typeface="Arial"/>
              <a:buChar char="•"/>
            </a:pPr>
            <a:r>
              <a:rPr lang="en" sz="2100" b="0" i="0" u="none" strike="noStrike" cap="none" dirty="0" smtClean="0">
                <a:solidFill>
                  <a:schemeClr val="dk1"/>
                </a:solidFill>
                <a:latin typeface="Arial"/>
                <a:ea typeface="Arial"/>
                <a:cs typeface="Arial"/>
                <a:sym typeface="Arial"/>
              </a:rPr>
              <a:t>Opening PPP </a:t>
            </a:r>
            <a:r>
              <a:rPr lang="en" sz="2100" b="0" i="0" u="none" strike="noStrike" cap="none" dirty="0">
                <a:solidFill>
                  <a:schemeClr val="dk1"/>
                </a:solidFill>
                <a:latin typeface="Arial"/>
                <a:ea typeface="Arial"/>
                <a:cs typeface="Arial"/>
                <a:sym typeface="Arial"/>
              </a:rPr>
              <a:t>schemes and </a:t>
            </a:r>
            <a:r>
              <a:rPr lang="en" sz="2100" b="0" i="0" u="none" strike="noStrike" cap="none" dirty="0" smtClean="0">
                <a:solidFill>
                  <a:schemeClr val="dk1"/>
                </a:solidFill>
                <a:latin typeface="Arial"/>
                <a:ea typeface="Arial"/>
                <a:cs typeface="Arial"/>
                <a:sym typeface="Arial"/>
              </a:rPr>
              <a:t>Funding from Province Government and Central Government.</a:t>
            </a:r>
            <a:endParaRPr sz="1400" b="0" i="0" u="none" strike="noStrike" cap="none" dirty="0">
              <a:solidFill>
                <a:srgbClr val="000000"/>
              </a:solidFill>
              <a:latin typeface="Arial"/>
              <a:ea typeface="Arial"/>
              <a:cs typeface="Arial"/>
              <a:sym typeface="Arial"/>
            </a:endParaRPr>
          </a:p>
        </p:txBody>
      </p:sp>
      <p:sp>
        <p:nvSpPr>
          <p:cNvPr id="427" name="Google Shape;427;p49"/>
          <p:cNvSpPr txBox="1"/>
          <p:nvPr/>
        </p:nvSpPr>
        <p:spPr>
          <a:xfrm>
            <a:off x="0" y="-3572"/>
            <a:ext cx="9144000" cy="355997"/>
          </a:xfrm>
          <a:prstGeom prst="rect">
            <a:avLst/>
          </a:prstGeom>
          <a:solidFill>
            <a:srgbClr val="FFCC99"/>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 sz="1600" b="0" i="1" u="none" strike="noStrike" cap="none">
                <a:solidFill>
                  <a:schemeClr val="lt1"/>
                </a:solidFill>
                <a:latin typeface="Arial"/>
                <a:ea typeface="Arial"/>
                <a:cs typeface="Arial"/>
                <a:sym typeface="Arial"/>
              </a:rPr>
              <a:t>CONSTRUCTION OF BRT DEDICATED LANE . . . .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0"/>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sz="4400">
              <a:solidFill>
                <a:schemeClr val="dk2"/>
              </a:solidFill>
              <a:latin typeface="Arial"/>
              <a:ea typeface="Arial"/>
              <a:cs typeface="Arial"/>
              <a:sym typeface="Arial"/>
            </a:endParaRPr>
          </a:p>
        </p:txBody>
      </p:sp>
      <p:sp>
        <p:nvSpPr>
          <p:cNvPr id="433" name="Google Shape;433;p50"/>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pic>
        <p:nvPicPr>
          <p:cNvPr id="434" name="Google Shape;434;p50"/>
          <p:cNvPicPr preferRelativeResize="0"/>
          <p:nvPr/>
        </p:nvPicPr>
        <p:blipFill rotWithShape="1">
          <a:blip r:embed="rId3">
            <a:alphaModFix/>
          </a:blip>
          <a:srcRect/>
          <a:stretch/>
        </p:blipFill>
        <p:spPr>
          <a:xfrm>
            <a:off x="0" y="0"/>
            <a:ext cx="9143999" cy="5143500"/>
          </a:xfrm>
          <a:prstGeom prst="rect">
            <a:avLst/>
          </a:prstGeom>
          <a:noFill/>
          <a:ln>
            <a:noFill/>
          </a:ln>
        </p:spPr>
      </p:pic>
      <p:sp>
        <p:nvSpPr>
          <p:cNvPr id="435" name="Google Shape;435;p50"/>
          <p:cNvSpPr txBox="1"/>
          <p:nvPr/>
        </p:nvSpPr>
        <p:spPr>
          <a:xfrm>
            <a:off x="-1" y="0"/>
            <a:ext cx="9143999" cy="477591"/>
          </a:xfrm>
          <a:prstGeom prst="rect">
            <a:avLst/>
          </a:prstGeom>
          <a:solidFill>
            <a:schemeClr val="lt1">
              <a:alpha val="78823"/>
            </a:schemeClr>
          </a:solidFill>
          <a:ln>
            <a:noFill/>
          </a:ln>
        </p:spPr>
        <p:txBody>
          <a:bodyPr spcFirstLastPara="1" wrap="square" lIns="91425" tIns="45700" rIns="91425" bIns="45700" anchor="ctr" anchorCtr="0">
            <a:noAutofit/>
          </a:bodyPr>
          <a:lstStyle/>
          <a:p>
            <a:pPr marL="0" marR="0" lvl="0" indent="0" algn="just" rtl="0">
              <a:lnSpc>
                <a:spcPct val="90000"/>
              </a:lnSpc>
              <a:spcBef>
                <a:spcPts val="0"/>
              </a:spcBef>
              <a:spcAft>
                <a:spcPts val="0"/>
              </a:spcAft>
              <a:buClr>
                <a:srgbClr val="000000"/>
              </a:buClr>
              <a:buSzPts val="2400"/>
              <a:buFont typeface="Arial"/>
              <a:buNone/>
            </a:pPr>
            <a:r>
              <a:rPr lang="en" sz="2400" b="0" i="1" u="none" strike="noStrike" cap="none">
                <a:solidFill>
                  <a:srgbClr val="C00000"/>
                </a:solidFill>
                <a:latin typeface="Arial Black"/>
                <a:ea typeface="Arial Black"/>
                <a:cs typeface="Arial Black"/>
                <a:sym typeface="Arial Black"/>
              </a:rPr>
              <a:t>UPGRADING To ELECTRIC BUSES</a:t>
            </a:r>
            <a:endParaRPr sz="2400" b="0" i="1" u="none" strike="noStrike" cap="none">
              <a:solidFill>
                <a:srgbClr val="C00000"/>
              </a:solidFill>
              <a:latin typeface="Arial Black"/>
              <a:ea typeface="Arial Black"/>
              <a:cs typeface="Arial Black"/>
              <a:sym typeface="Arial Black"/>
            </a:endParaRPr>
          </a:p>
        </p:txBody>
      </p:sp>
      <p:sp>
        <p:nvSpPr>
          <p:cNvPr id="436" name="Google Shape;436;p50"/>
          <p:cNvSpPr txBox="1"/>
          <p:nvPr/>
        </p:nvSpPr>
        <p:spPr>
          <a:xfrm>
            <a:off x="402300" y="1633154"/>
            <a:ext cx="7886700" cy="63210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100000"/>
              </a:lnSpc>
              <a:spcBef>
                <a:spcPts val="0"/>
              </a:spcBef>
              <a:spcAft>
                <a:spcPts val="0"/>
              </a:spcAft>
              <a:buClr>
                <a:schemeClr val="dk1"/>
              </a:buClr>
              <a:buSzPct val="98280"/>
              <a:buFont typeface="Arial"/>
              <a:buNone/>
            </a:pPr>
            <a:r>
              <a:rPr lang="en" sz="2200" b="1" i="1" u="none" strike="noStrike" cap="none">
                <a:solidFill>
                  <a:srgbClr val="FF6600"/>
                </a:solidFill>
                <a:latin typeface="Arimo"/>
                <a:ea typeface="Arimo"/>
                <a:cs typeface="Arimo"/>
                <a:sym typeface="Arimo"/>
              </a:rPr>
              <a:t>CURRENT CONDITION </a:t>
            </a:r>
            <a:endParaRPr sz="2200" b="1" i="1" u="none" strike="noStrike" cap="none">
              <a:solidFill>
                <a:srgbClr val="FF6600"/>
              </a:solidFill>
              <a:latin typeface="Arimo"/>
              <a:ea typeface="Arimo"/>
              <a:cs typeface="Arimo"/>
              <a:sym typeface="Arimo"/>
            </a:endParaRPr>
          </a:p>
          <a:p>
            <a:pPr marL="0" marR="0" lvl="0" indent="0" algn="l" rtl="0">
              <a:lnSpc>
                <a:spcPct val="100000"/>
              </a:lnSpc>
              <a:spcBef>
                <a:spcPts val="400"/>
              </a:spcBef>
              <a:spcAft>
                <a:spcPts val="0"/>
              </a:spcAft>
              <a:buClr>
                <a:schemeClr val="dk1"/>
              </a:buClr>
              <a:buSzPct val="127186"/>
              <a:buFont typeface="Arial"/>
              <a:buNone/>
            </a:pPr>
            <a:r>
              <a:rPr lang="en" sz="1700" b="0" i="0" u="none" strike="noStrike" cap="none">
                <a:solidFill>
                  <a:schemeClr val="dk1"/>
                </a:solidFill>
                <a:latin typeface="Arial"/>
                <a:ea typeface="Arial"/>
                <a:cs typeface="Arial"/>
                <a:sym typeface="Arial"/>
              </a:rPr>
              <a:t>Planning Document is not yet available (still in the identification stage)</a:t>
            </a:r>
            <a:endParaRPr sz="1700" b="0" i="0" u="none" strike="noStrike" cap="none">
              <a:solidFill>
                <a:srgbClr val="000000"/>
              </a:solidFill>
              <a:latin typeface="Arial"/>
              <a:ea typeface="Arial"/>
              <a:cs typeface="Arial"/>
              <a:sym typeface="Arial"/>
            </a:endParaRPr>
          </a:p>
        </p:txBody>
      </p:sp>
      <p:sp>
        <p:nvSpPr>
          <p:cNvPr id="437" name="Google Shape;437;p50"/>
          <p:cNvSpPr txBox="1"/>
          <p:nvPr/>
        </p:nvSpPr>
        <p:spPr>
          <a:xfrm>
            <a:off x="402300" y="2791520"/>
            <a:ext cx="8284500" cy="3345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1900"/>
              <a:buFont typeface="Arial"/>
              <a:buNone/>
            </a:pPr>
            <a:r>
              <a:rPr lang="en" sz="1700" b="0" i="0" u="none" strike="noStrike" cap="none">
                <a:solidFill>
                  <a:schemeClr val="dk1"/>
                </a:solidFill>
                <a:latin typeface="Arial"/>
                <a:ea typeface="Arial"/>
                <a:cs typeface="Arial"/>
                <a:sym typeface="Arial"/>
              </a:rPr>
              <a:t>It has not been mapped because there is no planning document / study yet</a:t>
            </a:r>
            <a:endParaRPr sz="1200" b="0" i="0" u="none" strike="noStrike" cap="none">
              <a:solidFill>
                <a:srgbClr val="000000"/>
              </a:solidFill>
              <a:latin typeface="Arial"/>
              <a:ea typeface="Arial"/>
              <a:cs typeface="Arial"/>
              <a:sym typeface="Arial"/>
            </a:endParaRPr>
          </a:p>
        </p:txBody>
      </p:sp>
      <p:sp>
        <p:nvSpPr>
          <p:cNvPr id="438" name="Google Shape;438;p50"/>
          <p:cNvSpPr txBox="1"/>
          <p:nvPr/>
        </p:nvSpPr>
        <p:spPr>
          <a:xfrm>
            <a:off x="402300" y="2410345"/>
            <a:ext cx="7886700" cy="400200"/>
          </a:xfrm>
          <a:prstGeom prst="rect">
            <a:avLst/>
          </a:prstGeom>
          <a:noFill/>
          <a:ln>
            <a:noFill/>
          </a:ln>
        </p:spPr>
        <p:txBody>
          <a:bodyPr spcFirstLastPara="1" wrap="square" lIns="68575" tIns="34275" rIns="68575" bIns="34275" anchor="ctr" anchorCtr="0">
            <a:noAutofit/>
          </a:bodyPr>
          <a:lstStyle/>
          <a:p>
            <a:pPr marL="0" marR="0" lvl="0" indent="0" algn="l" rtl="0">
              <a:lnSpc>
                <a:spcPct val="80000"/>
              </a:lnSpc>
              <a:spcBef>
                <a:spcPts val="0"/>
              </a:spcBef>
              <a:spcAft>
                <a:spcPts val="0"/>
              </a:spcAft>
              <a:buNone/>
            </a:pPr>
            <a:r>
              <a:rPr lang="en" sz="2000" b="1" i="1" u="none" strike="noStrike" cap="none">
                <a:solidFill>
                  <a:srgbClr val="FF6600"/>
                </a:solidFill>
                <a:latin typeface="Arimo"/>
                <a:ea typeface="Arimo"/>
                <a:cs typeface="Arimo"/>
                <a:sym typeface="Arimo"/>
              </a:rPr>
              <a:t>OBSTACLE/ CHALLENGE</a:t>
            </a:r>
            <a:endParaRPr sz="2000" b="1" i="1" u="none" strike="noStrike" cap="none">
              <a:solidFill>
                <a:srgbClr val="FF6600"/>
              </a:solidFill>
              <a:latin typeface="Arimo"/>
              <a:ea typeface="Arimo"/>
              <a:cs typeface="Arimo"/>
              <a:sym typeface="Arimo"/>
            </a:endParaRPr>
          </a:p>
        </p:txBody>
      </p:sp>
      <p:sp>
        <p:nvSpPr>
          <p:cNvPr id="439" name="Google Shape;439;p50"/>
          <p:cNvSpPr txBox="1"/>
          <p:nvPr/>
        </p:nvSpPr>
        <p:spPr>
          <a:xfrm>
            <a:off x="457200" y="3597556"/>
            <a:ext cx="7886700" cy="405900"/>
          </a:xfrm>
          <a:prstGeom prst="rect">
            <a:avLst/>
          </a:prstGeom>
          <a:noFill/>
          <a:ln>
            <a:noFill/>
          </a:ln>
        </p:spPr>
        <p:txBody>
          <a:bodyPr spcFirstLastPara="1" wrap="square" lIns="68575" tIns="34275" rIns="68575" bIns="34275" anchor="t" anchorCtr="0">
            <a:noAutofit/>
          </a:bodyPr>
          <a:lstStyle/>
          <a:p>
            <a:pPr marL="0" marR="0" lvl="0" indent="0" algn="l" rtl="0">
              <a:lnSpc>
                <a:spcPct val="80000"/>
              </a:lnSpc>
              <a:spcBef>
                <a:spcPts val="0"/>
              </a:spcBef>
              <a:spcAft>
                <a:spcPts val="0"/>
              </a:spcAft>
              <a:buClr>
                <a:schemeClr val="dk1"/>
              </a:buClr>
              <a:buSzPts val="1900"/>
              <a:buFont typeface="Arial"/>
              <a:buNone/>
            </a:pPr>
            <a:r>
              <a:rPr lang="en" sz="1700" b="0" i="0" u="none" strike="noStrike" cap="none" dirty="0">
                <a:solidFill>
                  <a:schemeClr val="dk1"/>
                </a:solidFill>
                <a:latin typeface="Arial"/>
                <a:ea typeface="Arial"/>
                <a:cs typeface="Arial"/>
                <a:sym typeface="Arial"/>
              </a:rPr>
              <a:t>As a pilot project, it is planned that in 2022 there will be the purchase of an electric bus unit, which will be used as a tourist bus.</a:t>
            </a:r>
            <a:endParaRPr sz="17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latin typeface="Arial"/>
              <a:ea typeface="Arial"/>
              <a:cs typeface="Arial"/>
              <a:sym typeface="Arial"/>
            </a:endParaRPr>
          </a:p>
        </p:txBody>
      </p:sp>
      <p:sp>
        <p:nvSpPr>
          <p:cNvPr id="440" name="Google Shape;440;p50"/>
          <p:cNvSpPr txBox="1"/>
          <p:nvPr/>
        </p:nvSpPr>
        <p:spPr>
          <a:xfrm>
            <a:off x="457200" y="3263384"/>
            <a:ext cx="7886700" cy="400200"/>
          </a:xfrm>
          <a:prstGeom prst="rect">
            <a:avLst/>
          </a:prstGeom>
          <a:noFill/>
          <a:ln>
            <a:noFill/>
          </a:ln>
        </p:spPr>
        <p:txBody>
          <a:bodyPr spcFirstLastPara="1" wrap="square" lIns="68575" tIns="34275" rIns="68575" bIns="34275" anchor="ctr" anchorCtr="0">
            <a:noAutofit/>
          </a:bodyPr>
          <a:lstStyle/>
          <a:p>
            <a:pPr marL="0" marR="0" lvl="0" indent="0" algn="l" rtl="0">
              <a:lnSpc>
                <a:spcPct val="80000"/>
              </a:lnSpc>
              <a:spcBef>
                <a:spcPts val="0"/>
              </a:spcBef>
              <a:spcAft>
                <a:spcPts val="0"/>
              </a:spcAft>
              <a:buNone/>
            </a:pPr>
            <a:r>
              <a:rPr lang="en" sz="2000" b="1" i="1" u="none" strike="noStrike" cap="none">
                <a:solidFill>
                  <a:srgbClr val="FF6600"/>
                </a:solidFill>
                <a:latin typeface="Arimo"/>
                <a:ea typeface="Arimo"/>
                <a:cs typeface="Arimo"/>
                <a:sym typeface="Arimo"/>
              </a:rPr>
              <a:t>SOLUTION</a:t>
            </a:r>
            <a:endParaRPr sz="2000" b="1" i="1" u="none" strike="noStrike" cap="none">
              <a:solidFill>
                <a:srgbClr val="FF6600"/>
              </a:solidFill>
              <a:latin typeface="Arimo"/>
              <a:ea typeface="Arimo"/>
              <a:cs typeface="Arimo"/>
              <a:sym typeface="Arimo"/>
            </a:endParaRPr>
          </a:p>
        </p:txBody>
      </p:sp>
      <p:sp>
        <p:nvSpPr>
          <p:cNvPr id="441" name="Google Shape;441;p50"/>
          <p:cNvSpPr txBox="1"/>
          <p:nvPr/>
        </p:nvSpPr>
        <p:spPr>
          <a:xfrm>
            <a:off x="402300" y="704981"/>
            <a:ext cx="7886700" cy="5952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000"/>
              <a:buFont typeface="Arial"/>
              <a:buNone/>
            </a:pPr>
            <a:r>
              <a:rPr lang="en" sz="2000" b="1" i="1" u="none" strike="noStrike" cap="none">
                <a:solidFill>
                  <a:srgbClr val="FF6600"/>
                </a:solidFill>
                <a:latin typeface="Arimo"/>
                <a:ea typeface="Arimo"/>
                <a:cs typeface="Arimo"/>
                <a:sym typeface="Arimo"/>
              </a:rPr>
              <a:t>PURPOSE</a:t>
            </a:r>
            <a:endParaRPr sz="2000" b="1" i="1" u="none" strike="noStrike" cap="none">
              <a:solidFill>
                <a:srgbClr val="FF6600"/>
              </a:solidFill>
              <a:latin typeface="Arimo"/>
              <a:ea typeface="Arimo"/>
              <a:cs typeface="Arimo"/>
              <a:sym typeface="Arimo"/>
            </a:endParaRPr>
          </a:p>
          <a:p>
            <a:pPr marL="0" marR="0" lvl="0" indent="0" algn="l" rtl="0">
              <a:lnSpc>
                <a:spcPct val="90000"/>
              </a:lnSpc>
              <a:spcBef>
                <a:spcPts val="1000"/>
              </a:spcBef>
              <a:spcAft>
                <a:spcPts val="0"/>
              </a:spcAft>
              <a:buClr>
                <a:schemeClr val="dk1"/>
              </a:buClr>
              <a:buSzPts val="2000"/>
              <a:buFont typeface="Arial"/>
              <a:buNone/>
            </a:pPr>
            <a:r>
              <a:rPr lang="en" sz="1700" b="0" i="0" u="none" strike="noStrike" cap="none">
                <a:solidFill>
                  <a:schemeClr val="dk1"/>
                </a:solidFill>
                <a:latin typeface="Arial"/>
                <a:ea typeface="Arial"/>
                <a:cs typeface="Arial"/>
                <a:sym typeface="Arial"/>
              </a:rPr>
              <a:t>To reduce pollution and fuel consumption.</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51"/>
          <p:cNvPicPr preferRelativeResize="0"/>
          <p:nvPr/>
        </p:nvPicPr>
        <p:blipFill rotWithShape="1">
          <a:blip r:embed="rId3">
            <a:alphaModFix/>
          </a:blip>
          <a:srcRect/>
          <a:stretch/>
        </p:blipFill>
        <p:spPr>
          <a:xfrm>
            <a:off x="124240" y="81843"/>
            <a:ext cx="4572000" cy="2564606"/>
          </a:xfrm>
          <a:prstGeom prst="rect">
            <a:avLst/>
          </a:prstGeom>
          <a:noFill/>
          <a:ln w="9525" cap="flat" cmpd="sng">
            <a:solidFill>
              <a:schemeClr val="dk1"/>
            </a:solidFill>
            <a:prstDash val="solid"/>
            <a:round/>
            <a:headEnd type="none" w="sm" len="sm"/>
            <a:tailEnd type="none" w="sm" len="sm"/>
          </a:ln>
        </p:spPr>
      </p:pic>
      <p:pic>
        <p:nvPicPr>
          <p:cNvPr id="447" name="Google Shape;447;p51" descr="Hendi Uji Coba Bus Listrik Karya Anak Bangsa untuk Kota Semarang -  SigiJateng.id"/>
          <p:cNvPicPr preferRelativeResize="0"/>
          <p:nvPr/>
        </p:nvPicPr>
        <p:blipFill rotWithShape="1">
          <a:blip r:embed="rId4">
            <a:alphaModFix/>
          </a:blip>
          <a:srcRect/>
          <a:stretch/>
        </p:blipFill>
        <p:spPr>
          <a:xfrm>
            <a:off x="4703694" y="89297"/>
            <a:ext cx="4308612" cy="2942167"/>
          </a:xfrm>
          <a:prstGeom prst="rect">
            <a:avLst/>
          </a:prstGeom>
          <a:noFill/>
          <a:ln w="9525" cap="flat" cmpd="sng">
            <a:solidFill>
              <a:schemeClr val="dk1"/>
            </a:solidFill>
            <a:prstDash val="solid"/>
            <a:round/>
            <a:headEnd type="none" w="sm" len="sm"/>
            <a:tailEnd type="none" w="sm" len="sm"/>
          </a:ln>
        </p:spPr>
      </p:pic>
      <p:pic>
        <p:nvPicPr>
          <p:cNvPr id="448" name="Google Shape;448;p51"/>
          <p:cNvPicPr preferRelativeResize="0"/>
          <p:nvPr/>
        </p:nvPicPr>
        <p:blipFill rotWithShape="1">
          <a:blip r:embed="rId5">
            <a:alphaModFix/>
          </a:blip>
          <a:srcRect/>
          <a:stretch/>
        </p:blipFill>
        <p:spPr>
          <a:xfrm>
            <a:off x="116785" y="2646448"/>
            <a:ext cx="4579454" cy="2416865"/>
          </a:xfrm>
          <a:prstGeom prst="rect">
            <a:avLst/>
          </a:prstGeom>
          <a:noFill/>
          <a:ln w="9525" cap="flat" cmpd="sng">
            <a:solidFill>
              <a:schemeClr val="dk1"/>
            </a:solidFill>
            <a:prstDash val="solid"/>
            <a:round/>
            <a:headEnd type="none" w="sm" len="sm"/>
            <a:tailEnd type="none" w="sm" len="sm"/>
          </a:ln>
        </p:spPr>
      </p:pic>
      <p:pic>
        <p:nvPicPr>
          <p:cNvPr id="449" name="Google Shape;449;p51"/>
          <p:cNvPicPr preferRelativeResize="0"/>
          <p:nvPr/>
        </p:nvPicPr>
        <p:blipFill rotWithShape="1">
          <a:blip r:embed="rId6">
            <a:alphaModFix/>
          </a:blip>
          <a:srcRect/>
          <a:stretch/>
        </p:blipFill>
        <p:spPr>
          <a:xfrm>
            <a:off x="4703694" y="3031464"/>
            <a:ext cx="4308612" cy="2031850"/>
          </a:xfrm>
          <a:prstGeom prst="rect">
            <a:avLst/>
          </a:prstGeom>
          <a:noFill/>
          <a:ln w="9525" cap="flat" cmpd="sng">
            <a:solidFill>
              <a:schemeClr val="dk1"/>
            </a:solidFill>
            <a:prstDash val="solid"/>
            <a:round/>
            <a:headEnd type="none" w="sm" len="sm"/>
            <a:tailEnd type="none" w="sm" len="sm"/>
          </a:ln>
        </p:spPr>
      </p:pic>
      <p:sp>
        <p:nvSpPr>
          <p:cNvPr id="450" name="Google Shape;450;p51"/>
          <p:cNvSpPr txBox="1"/>
          <p:nvPr/>
        </p:nvSpPr>
        <p:spPr>
          <a:xfrm>
            <a:off x="116785" y="4785689"/>
            <a:ext cx="8895521" cy="25391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050" b="0" i="0" u="none" strike="noStrike" cap="none">
                <a:solidFill>
                  <a:srgbClr val="FF0000"/>
                </a:solidFill>
                <a:latin typeface="Arial Black"/>
                <a:ea typeface="Arial Black"/>
                <a:cs typeface="Arial Black"/>
                <a:sym typeface="Arial Black"/>
              </a:rPr>
              <a:t>ELECTRIC VEHICLE DEVELOPMENT : 5 PUBLIC CHARGING STATION</a:t>
            </a:r>
            <a:endParaRPr/>
          </a:p>
        </p:txBody>
      </p:sp>
      <p:sp>
        <p:nvSpPr>
          <p:cNvPr id="451" name="Google Shape;451;p51"/>
          <p:cNvSpPr/>
          <p:nvPr/>
        </p:nvSpPr>
        <p:spPr>
          <a:xfrm>
            <a:off x="0" y="0"/>
            <a:ext cx="9144000" cy="5136995"/>
          </a:xfrm>
          <a:prstGeom prst="rect">
            <a:avLst/>
          </a:prstGeom>
          <a:noFill/>
          <a:ln w="76200" cap="flat" cmpd="sng">
            <a:solidFill>
              <a:srgbClr val="FF99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500" b="0" i="0" u="none" strike="noStrike" cap="none">
              <a:solidFill>
                <a:srgbClr val="FFFFFF"/>
              </a:solidFill>
              <a:latin typeface="Twentieth Century"/>
              <a:ea typeface="Twentieth Century"/>
              <a:cs typeface="Twentieth Century"/>
              <a:sym typeface="Twentieth Century"/>
            </a:endParaRPr>
          </a:p>
        </p:txBody>
      </p:sp>
      <p:sp>
        <p:nvSpPr>
          <p:cNvPr id="452" name="Google Shape;452;p51"/>
          <p:cNvSpPr txBox="1"/>
          <p:nvPr/>
        </p:nvSpPr>
        <p:spPr>
          <a:xfrm>
            <a:off x="0" y="73923"/>
            <a:ext cx="4703694" cy="536317"/>
          </a:xfrm>
          <a:prstGeom prst="rect">
            <a:avLst/>
          </a:prstGeom>
          <a:solidFill>
            <a:schemeClr val="lt1">
              <a:alpha val="78823"/>
            </a:schemeClr>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 sz="2400" b="0" i="1" u="none" strike="noStrike" cap="none">
                <a:solidFill>
                  <a:srgbClr val="C00000"/>
                </a:solidFill>
                <a:latin typeface="Arial Black"/>
                <a:ea typeface="Arial Black"/>
                <a:cs typeface="Arial Black"/>
                <a:sym typeface="Arial Black"/>
              </a:rPr>
              <a:t>ELECTRIC BUS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52"/>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sz="4400">
              <a:solidFill>
                <a:schemeClr val="dk2"/>
              </a:solidFill>
              <a:latin typeface="Arial"/>
              <a:ea typeface="Arial"/>
              <a:cs typeface="Arial"/>
              <a:sym typeface="Arial"/>
            </a:endParaRPr>
          </a:p>
        </p:txBody>
      </p:sp>
      <p:sp>
        <p:nvSpPr>
          <p:cNvPr id="458" name="Google Shape;458;p52"/>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pic>
        <p:nvPicPr>
          <p:cNvPr id="459" name="Google Shape;459;p52"/>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60" name="Google Shape;460;p52"/>
          <p:cNvSpPr txBox="1"/>
          <p:nvPr/>
        </p:nvSpPr>
        <p:spPr>
          <a:xfrm>
            <a:off x="337457" y="634603"/>
            <a:ext cx="8469086" cy="3635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900"/>
              </a:spcBef>
              <a:spcAft>
                <a:spcPts val="0"/>
              </a:spcAft>
              <a:buClr>
                <a:schemeClr val="dk1"/>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
        <p:nvSpPr>
          <p:cNvPr id="461" name="Google Shape;461;p52"/>
          <p:cNvSpPr txBox="1"/>
          <p:nvPr/>
        </p:nvSpPr>
        <p:spPr>
          <a:xfrm>
            <a:off x="0" y="486223"/>
            <a:ext cx="9144000" cy="489347"/>
          </a:xfrm>
          <a:prstGeom prst="rect">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 sz="2700" b="1">
                <a:solidFill>
                  <a:schemeClr val="lt1"/>
                </a:solidFill>
                <a:latin typeface="Aharoni"/>
                <a:ea typeface="Aharoni"/>
                <a:cs typeface="Aharoni"/>
                <a:sym typeface="Aharoni"/>
              </a:rPr>
              <a:t>DEVELOPMENT OF RAIL-BASED TRANSPORTATION</a:t>
            </a:r>
            <a:endParaRPr sz="2600" b="1" i="0" u="none" strike="noStrike" cap="none">
              <a:solidFill>
                <a:schemeClr val="lt1"/>
              </a:solidFill>
              <a:latin typeface="Aharoni"/>
              <a:ea typeface="Aharoni"/>
              <a:cs typeface="Aharoni"/>
              <a:sym typeface="Aharoni"/>
            </a:endParaRPr>
          </a:p>
        </p:txBody>
      </p:sp>
      <p:sp>
        <p:nvSpPr>
          <p:cNvPr id="462" name="Google Shape;462;p52"/>
          <p:cNvSpPr txBox="1"/>
          <p:nvPr/>
        </p:nvSpPr>
        <p:spPr>
          <a:xfrm>
            <a:off x="2975813" y="1596500"/>
            <a:ext cx="5612705" cy="68629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00000"/>
              </a:buClr>
              <a:buSzPts val="2400"/>
              <a:buFont typeface="Arial"/>
              <a:buNone/>
            </a:pPr>
            <a:r>
              <a:rPr lang="en" sz="2400" b="1" i="0" u="none" strike="noStrike" cap="none">
                <a:solidFill>
                  <a:srgbClr val="C00000"/>
                </a:solidFill>
                <a:latin typeface="Arial"/>
                <a:ea typeface="Arial"/>
                <a:cs typeface="Arial"/>
                <a:sym typeface="Arial"/>
              </a:rPr>
              <a:t>Tram Reactivation</a:t>
            </a:r>
            <a:endParaRPr sz="2400" b="1" i="0" u="none" strike="noStrike" cap="none">
              <a:solidFill>
                <a:srgbClr val="C00000"/>
              </a:solidFill>
              <a:latin typeface="Arial"/>
              <a:ea typeface="Arial"/>
              <a:cs typeface="Arial"/>
              <a:sym typeface="Arial"/>
            </a:endParaRPr>
          </a:p>
        </p:txBody>
      </p:sp>
      <p:sp>
        <p:nvSpPr>
          <p:cNvPr id="463" name="Google Shape;463;p52"/>
          <p:cNvSpPr txBox="1"/>
          <p:nvPr/>
        </p:nvSpPr>
        <p:spPr>
          <a:xfrm>
            <a:off x="2975813" y="2630986"/>
            <a:ext cx="7441480" cy="572828"/>
          </a:xfrm>
          <a:prstGeom prst="rect">
            <a:avLst/>
          </a:prstGeom>
          <a:noFill/>
          <a:ln>
            <a:noFill/>
          </a:ln>
        </p:spPr>
        <p:txBody>
          <a:bodyPr spcFirstLastPara="1" wrap="square" lIns="91425" tIns="45700" rIns="91425" bIns="45700" anchor="t" anchorCtr="0">
            <a:normAutofit/>
          </a:bodyPr>
          <a:lstStyle/>
          <a:p>
            <a:pPr marL="0" marR="0" lvl="0" indent="0" algn="just" rtl="0">
              <a:lnSpc>
                <a:spcPct val="100000"/>
              </a:lnSpc>
              <a:spcBef>
                <a:spcPts val="0"/>
              </a:spcBef>
              <a:spcAft>
                <a:spcPts val="0"/>
              </a:spcAft>
              <a:buClr>
                <a:srgbClr val="C00000"/>
              </a:buClr>
              <a:buSzPts val="2400"/>
              <a:buFont typeface="Arial"/>
              <a:buNone/>
            </a:pPr>
            <a:r>
              <a:rPr lang="en" sz="2400" b="1" i="0" u="none" strike="noStrike" cap="none">
                <a:solidFill>
                  <a:srgbClr val="C00000"/>
                </a:solidFill>
                <a:latin typeface="Arial"/>
                <a:ea typeface="Arial"/>
                <a:cs typeface="Arial"/>
                <a:sym typeface="Arial"/>
              </a:rPr>
              <a:t>LRT Development Plan</a:t>
            </a:r>
            <a:endParaRPr sz="2400" b="1" i="0" u="none" strike="noStrike" cap="none">
              <a:solidFill>
                <a:srgbClr val="C00000"/>
              </a:solidFill>
              <a:latin typeface="Arial"/>
              <a:ea typeface="Arial"/>
              <a:cs typeface="Arial"/>
              <a:sym typeface="Arial"/>
            </a:endParaRPr>
          </a:p>
        </p:txBody>
      </p:sp>
      <p:cxnSp>
        <p:nvCxnSpPr>
          <p:cNvPr id="464" name="Google Shape;464;p52"/>
          <p:cNvCxnSpPr/>
          <p:nvPr/>
        </p:nvCxnSpPr>
        <p:spPr>
          <a:xfrm>
            <a:off x="2350608" y="2230217"/>
            <a:ext cx="0" cy="545400"/>
          </a:xfrm>
          <a:prstGeom prst="straightConnector1">
            <a:avLst/>
          </a:prstGeom>
          <a:noFill/>
          <a:ln w="63500" cap="flat" cmpd="sng">
            <a:solidFill>
              <a:srgbClr val="C00000"/>
            </a:solidFill>
            <a:prstDash val="dot"/>
            <a:round/>
            <a:headEnd type="none" w="sm" len="sm"/>
            <a:tailEnd type="none" w="sm" len="sm"/>
          </a:ln>
        </p:spPr>
      </p:cxnSp>
      <p:sp>
        <p:nvSpPr>
          <p:cNvPr id="465" name="Google Shape;465;p52"/>
          <p:cNvSpPr/>
          <p:nvPr/>
        </p:nvSpPr>
        <p:spPr>
          <a:xfrm>
            <a:off x="2062863" y="1549451"/>
            <a:ext cx="575493" cy="580204"/>
          </a:xfrm>
          <a:custGeom>
            <a:avLst/>
            <a:gdLst/>
            <a:ahLst/>
            <a:cxnLst/>
            <a:rect l="l" t="t" r="r" b="b"/>
            <a:pathLst>
              <a:path w="1471888" h="1471888" extrusionOk="0">
                <a:moveTo>
                  <a:pt x="0" y="735944"/>
                </a:moveTo>
                <a:cubicBezTo>
                  <a:pt x="0" y="329493"/>
                  <a:pt x="329493" y="0"/>
                  <a:pt x="735944" y="0"/>
                </a:cubicBezTo>
                <a:cubicBezTo>
                  <a:pt x="1142395" y="0"/>
                  <a:pt x="1471888" y="329493"/>
                  <a:pt x="1471888" y="735944"/>
                </a:cubicBezTo>
                <a:cubicBezTo>
                  <a:pt x="1471888" y="1142395"/>
                  <a:pt x="1142395" y="1471888"/>
                  <a:pt x="735944" y="1471888"/>
                </a:cubicBezTo>
                <a:cubicBezTo>
                  <a:pt x="329493" y="1471888"/>
                  <a:pt x="0" y="1142395"/>
                  <a:pt x="0" y="735944"/>
                </a:cubicBezTo>
                <a:close/>
              </a:path>
            </a:pathLst>
          </a:custGeom>
          <a:solidFill>
            <a:srgbClr val="00CC99"/>
          </a:solidFill>
          <a:ln w="88900" cap="flat" cmpd="sng">
            <a:solidFill>
              <a:schemeClr val="lt1"/>
            </a:solidFill>
            <a:prstDash val="solid"/>
            <a:round/>
            <a:headEnd type="none" w="sm" len="sm"/>
            <a:tailEnd type="none" w="sm" len="sm"/>
          </a:ln>
        </p:spPr>
        <p:txBody>
          <a:bodyPr spcFirstLastPara="1" wrap="square" lIns="226975" tIns="226975" rIns="226975" bIns="226975" anchor="ctr" anchorCtr="0">
            <a:noAutofit/>
          </a:bodyPr>
          <a:lstStyle/>
          <a:p>
            <a:pPr marL="0" marR="0" lvl="0" indent="0" algn="ctr" rtl="0">
              <a:lnSpc>
                <a:spcPct val="90000"/>
              </a:lnSpc>
              <a:spcBef>
                <a:spcPts val="0"/>
              </a:spcBef>
              <a:spcAft>
                <a:spcPts val="0"/>
              </a:spcAft>
              <a:buClr>
                <a:schemeClr val="lt1"/>
              </a:buClr>
              <a:buSzPts val="900"/>
              <a:buFont typeface="Arial"/>
              <a:buNone/>
            </a:pPr>
            <a:endParaRPr sz="900" b="0" i="0" u="none" strike="noStrike" cap="none">
              <a:solidFill>
                <a:srgbClr val="000000"/>
              </a:solidFill>
              <a:latin typeface="Comfortaa"/>
              <a:ea typeface="Comfortaa"/>
              <a:cs typeface="Comfortaa"/>
              <a:sym typeface="Comfortaa"/>
            </a:endParaRPr>
          </a:p>
        </p:txBody>
      </p:sp>
      <p:sp>
        <p:nvSpPr>
          <p:cNvPr id="466" name="Google Shape;466;p52"/>
          <p:cNvSpPr/>
          <p:nvPr/>
        </p:nvSpPr>
        <p:spPr>
          <a:xfrm>
            <a:off x="2062863" y="2679068"/>
            <a:ext cx="575493" cy="580204"/>
          </a:xfrm>
          <a:custGeom>
            <a:avLst/>
            <a:gdLst/>
            <a:ahLst/>
            <a:cxnLst/>
            <a:rect l="l" t="t" r="r" b="b"/>
            <a:pathLst>
              <a:path w="1471888" h="1471888" extrusionOk="0">
                <a:moveTo>
                  <a:pt x="0" y="735944"/>
                </a:moveTo>
                <a:cubicBezTo>
                  <a:pt x="0" y="329493"/>
                  <a:pt x="329493" y="0"/>
                  <a:pt x="735944" y="0"/>
                </a:cubicBezTo>
                <a:cubicBezTo>
                  <a:pt x="1142395" y="0"/>
                  <a:pt x="1471888" y="329493"/>
                  <a:pt x="1471888" y="735944"/>
                </a:cubicBezTo>
                <a:cubicBezTo>
                  <a:pt x="1471888" y="1142395"/>
                  <a:pt x="1142395" y="1471888"/>
                  <a:pt x="735944" y="1471888"/>
                </a:cubicBezTo>
                <a:cubicBezTo>
                  <a:pt x="329493" y="1471888"/>
                  <a:pt x="0" y="1142395"/>
                  <a:pt x="0" y="735944"/>
                </a:cubicBezTo>
                <a:close/>
              </a:path>
            </a:pathLst>
          </a:custGeom>
          <a:solidFill>
            <a:srgbClr val="00CC99"/>
          </a:solidFill>
          <a:ln w="88900" cap="flat" cmpd="sng">
            <a:solidFill>
              <a:schemeClr val="lt1"/>
            </a:solidFill>
            <a:prstDash val="solid"/>
            <a:round/>
            <a:headEnd type="none" w="sm" len="sm"/>
            <a:tailEnd type="none" w="sm" len="sm"/>
          </a:ln>
        </p:spPr>
        <p:txBody>
          <a:bodyPr spcFirstLastPara="1" wrap="square" lIns="226975" tIns="226975" rIns="226975" bIns="226975" anchor="ctr" anchorCtr="0">
            <a:noAutofit/>
          </a:bodyPr>
          <a:lstStyle/>
          <a:p>
            <a:pPr marL="0" marR="0" lvl="0" indent="0" algn="ctr" rtl="0">
              <a:lnSpc>
                <a:spcPct val="90000"/>
              </a:lnSpc>
              <a:spcBef>
                <a:spcPts val="0"/>
              </a:spcBef>
              <a:spcAft>
                <a:spcPts val="0"/>
              </a:spcAft>
              <a:buClr>
                <a:schemeClr val="lt1"/>
              </a:buClr>
              <a:buSzPts val="900"/>
              <a:buFont typeface="Arial"/>
              <a:buNone/>
            </a:pPr>
            <a:endParaRPr sz="900" b="0" i="0" u="none" strike="noStrike" cap="none">
              <a:solidFill>
                <a:srgbClr val="000000"/>
              </a:solidFill>
              <a:latin typeface="Comfortaa"/>
              <a:ea typeface="Comfortaa"/>
              <a:cs typeface="Comfortaa"/>
              <a:sym typeface="Comforta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0"/>
        <p:cNvGrpSpPr/>
        <p:nvPr/>
      </p:nvGrpSpPr>
      <p:grpSpPr>
        <a:xfrm>
          <a:off x="0" y="0"/>
          <a:ext cx="0" cy="0"/>
          <a:chOff x="0" y="0"/>
          <a:chExt cx="0" cy="0"/>
        </a:xfrm>
      </p:grpSpPr>
      <p:sp>
        <p:nvSpPr>
          <p:cNvPr id="471" name="Google Shape;471;p53"/>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sz="4400">
              <a:solidFill>
                <a:schemeClr val="dk2"/>
              </a:solidFill>
              <a:latin typeface="Arial"/>
              <a:ea typeface="Arial"/>
              <a:cs typeface="Arial"/>
              <a:sym typeface="Arial"/>
            </a:endParaRPr>
          </a:p>
        </p:txBody>
      </p:sp>
      <p:sp>
        <p:nvSpPr>
          <p:cNvPr id="472" name="Google Shape;472;p53"/>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pic>
        <p:nvPicPr>
          <p:cNvPr id="473" name="Google Shape;473;p53"/>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74" name="Google Shape;474;p53"/>
          <p:cNvSpPr txBox="1"/>
          <p:nvPr/>
        </p:nvSpPr>
        <p:spPr>
          <a:xfrm>
            <a:off x="-1588" y="-25003"/>
            <a:ext cx="9145587" cy="470469"/>
          </a:xfrm>
          <a:prstGeom prst="rect">
            <a:avLst/>
          </a:prstGeom>
          <a:solidFill>
            <a:schemeClr val="lt1">
              <a:alpha val="78823"/>
            </a:schemeClr>
          </a:solidFill>
          <a:ln>
            <a:noFill/>
          </a:ln>
        </p:spPr>
        <p:txBody>
          <a:bodyPr spcFirstLastPara="1" wrap="square" lIns="91425" tIns="45700" rIns="91425" bIns="45700" anchor="ctr" anchorCtr="0">
            <a:noAutofit/>
          </a:bodyPr>
          <a:lstStyle/>
          <a:p>
            <a:pPr marL="0" marR="0" lvl="0" indent="0" algn="just" rtl="0">
              <a:lnSpc>
                <a:spcPct val="90000"/>
              </a:lnSpc>
              <a:spcBef>
                <a:spcPts val="0"/>
              </a:spcBef>
              <a:spcAft>
                <a:spcPts val="0"/>
              </a:spcAft>
              <a:buClr>
                <a:srgbClr val="000000"/>
              </a:buClr>
              <a:buSzPts val="2400"/>
              <a:buFont typeface="Arial"/>
              <a:buNone/>
            </a:pPr>
            <a:r>
              <a:rPr lang="en" sz="2400" b="0" i="1" u="none" strike="noStrike" cap="none">
                <a:solidFill>
                  <a:srgbClr val="C00000"/>
                </a:solidFill>
                <a:latin typeface="Arial Black"/>
                <a:ea typeface="Arial Black"/>
                <a:cs typeface="Arial Black"/>
                <a:sym typeface="Arial Black"/>
              </a:rPr>
              <a:t>TRAM REACTIVATION</a:t>
            </a:r>
            <a:endParaRPr sz="2400" b="0" i="1" u="none" strike="noStrike" cap="none">
              <a:solidFill>
                <a:srgbClr val="C00000"/>
              </a:solidFill>
              <a:latin typeface="Arial Black"/>
              <a:ea typeface="Arial Black"/>
              <a:cs typeface="Arial Black"/>
              <a:sym typeface="Arial Black"/>
            </a:endParaRPr>
          </a:p>
        </p:txBody>
      </p:sp>
      <p:sp>
        <p:nvSpPr>
          <p:cNvPr id="475" name="Google Shape;475;p53"/>
          <p:cNvSpPr txBox="1"/>
          <p:nvPr/>
        </p:nvSpPr>
        <p:spPr>
          <a:xfrm>
            <a:off x="256350" y="582388"/>
            <a:ext cx="8363100" cy="5952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000"/>
              <a:buFont typeface="Arial"/>
              <a:buNone/>
            </a:pPr>
            <a:r>
              <a:rPr lang="en" sz="2000" b="1" i="1" u="none" strike="noStrike" cap="none">
                <a:solidFill>
                  <a:srgbClr val="FF6600"/>
                </a:solidFill>
                <a:latin typeface="Arimo"/>
                <a:ea typeface="Arimo"/>
                <a:cs typeface="Arimo"/>
                <a:sym typeface="Arimo"/>
              </a:rPr>
              <a:t>Purpose :</a:t>
            </a:r>
            <a:endParaRPr sz="2000" b="1" i="1" u="none" strike="noStrike" cap="none">
              <a:solidFill>
                <a:srgbClr val="FF6600"/>
              </a:solidFill>
              <a:latin typeface="Arimo"/>
              <a:ea typeface="Arimo"/>
              <a:cs typeface="Arimo"/>
              <a:sym typeface="Arimo"/>
            </a:endParaRPr>
          </a:p>
          <a:p>
            <a:pPr marL="0" marR="0" lvl="0" indent="0" algn="l" rtl="0">
              <a:lnSpc>
                <a:spcPct val="90000"/>
              </a:lnSpc>
              <a:spcBef>
                <a:spcPts val="0"/>
              </a:spcBef>
              <a:spcAft>
                <a:spcPts val="0"/>
              </a:spcAft>
              <a:buClr>
                <a:schemeClr val="dk1"/>
              </a:buClr>
              <a:buSzPts val="2000"/>
              <a:buFont typeface="Arial"/>
              <a:buNone/>
            </a:pPr>
            <a:r>
              <a:rPr lang="en" sz="1700" b="0" i="0" u="none" strike="noStrike" cap="none">
                <a:solidFill>
                  <a:schemeClr val="dk1"/>
                </a:solidFill>
                <a:latin typeface="Arial"/>
                <a:ea typeface="Arial"/>
                <a:cs typeface="Arial"/>
                <a:sym typeface="Arial"/>
              </a:rPr>
              <a:t>Reducing traffic jams and developing tourism, especially in the Old Semarang area</a:t>
            </a:r>
            <a:endParaRPr sz="1100" b="0" i="0" u="none" strike="noStrike" cap="none">
              <a:solidFill>
                <a:srgbClr val="000000"/>
              </a:solidFill>
              <a:latin typeface="Arial"/>
              <a:ea typeface="Arial"/>
              <a:cs typeface="Arial"/>
              <a:sym typeface="Arial"/>
            </a:endParaRPr>
          </a:p>
        </p:txBody>
      </p:sp>
      <p:sp>
        <p:nvSpPr>
          <p:cNvPr id="476" name="Google Shape;476;p53"/>
          <p:cNvSpPr txBox="1"/>
          <p:nvPr/>
        </p:nvSpPr>
        <p:spPr>
          <a:xfrm>
            <a:off x="256350" y="1447356"/>
            <a:ext cx="8190000" cy="7464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000"/>
              <a:buFont typeface="Arial"/>
              <a:buNone/>
            </a:pPr>
            <a:r>
              <a:rPr lang="en" sz="2000" b="1" i="1" u="none" strike="noStrike" cap="none">
                <a:solidFill>
                  <a:srgbClr val="FF6600"/>
                </a:solidFill>
                <a:latin typeface="Arimo"/>
                <a:ea typeface="Arimo"/>
                <a:cs typeface="Arimo"/>
                <a:sym typeface="Arimo"/>
              </a:rPr>
              <a:t>Current Condition : </a:t>
            </a:r>
            <a:endParaRPr sz="2000" b="1" i="1" u="none" strike="noStrike" cap="none">
              <a:solidFill>
                <a:srgbClr val="FF6600"/>
              </a:solidFill>
              <a:latin typeface="Arimo"/>
              <a:ea typeface="Arimo"/>
              <a:cs typeface="Arimo"/>
              <a:sym typeface="Arimo"/>
            </a:endParaRPr>
          </a:p>
          <a:p>
            <a:pPr marL="0" marR="0" lvl="0" indent="0" algn="l" rtl="0">
              <a:lnSpc>
                <a:spcPct val="90000"/>
              </a:lnSpc>
              <a:spcBef>
                <a:spcPts val="0"/>
              </a:spcBef>
              <a:spcAft>
                <a:spcPts val="0"/>
              </a:spcAft>
              <a:buClr>
                <a:schemeClr val="dk1"/>
              </a:buClr>
              <a:buSzPts val="2000"/>
              <a:buFont typeface="Arial"/>
              <a:buNone/>
            </a:pPr>
            <a:r>
              <a:rPr lang="en" sz="1700" b="0" i="0" u="none" strike="noStrike" cap="none">
                <a:solidFill>
                  <a:schemeClr val="dk1"/>
                </a:solidFill>
                <a:latin typeface="Arial"/>
                <a:ea typeface="Arial"/>
                <a:cs typeface="Arial"/>
                <a:sym typeface="Arial"/>
              </a:rPr>
              <a:t>At the stage of feasibility studies and service potential as well as the development of the tram lane.</a:t>
            </a:r>
            <a:endParaRPr sz="1100" b="0" i="0" u="none" strike="noStrike" cap="none">
              <a:solidFill>
                <a:srgbClr val="000000"/>
              </a:solidFill>
              <a:latin typeface="Arial"/>
              <a:ea typeface="Arial"/>
              <a:cs typeface="Arial"/>
              <a:sym typeface="Arial"/>
            </a:endParaRPr>
          </a:p>
        </p:txBody>
      </p:sp>
      <p:sp>
        <p:nvSpPr>
          <p:cNvPr id="477" name="Google Shape;477;p53"/>
          <p:cNvSpPr txBox="1"/>
          <p:nvPr/>
        </p:nvSpPr>
        <p:spPr>
          <a:xfrm>
            <a:off x="256350" y="2776663"/>
            <a:ext cx="7886700" cy="334500"/>
          </a:xfrm>
          <a:prstGeom prst="rect">
            <a:avLst/>
          </a:prstGeom>
          <a:noFill/>
          <a:ln>
            <a:noFill/>
          </a:ln>
        </p:spPr>
        <p:txBody>
          <a:bodyPr spcFirstLastPara="1" wrap="square" lIns="68575" tIns="34275" rIns="68575" bIns="34275" anchor="t" anchorCtr="0">
            <a:noAutofit/>
          </a:bodyPr>
          <a:lstStyle/>
          <a:p>
            <a:pPr marL="457200" marR="0" lvl="0" indent="-336550" algn="l" rtl="0">
              <a:lnSpc>
                <a:spcPct val="90000"/>
              </a:lnSpc>
              <a:spcBef>
                <a:spcPts val="0"/>
              </a:spcBef>
              <a:spcAft>
                <a:spcPts val="0"/>
              </a:spcAft>
              <a:buClr>
                <a:schemeClr val="dk1"/>
              </a:buClr>
              <a:buSzPts val="1700"/>
              <a:buFont typeface="Arial"/>
              <a:buChar char="●"/>
            </a:pPr>
            <a:r>
              <a:rPr lang="en-US" sz="1700" b="0" i="0" u="none" strike="noStrike" cap="none" dirty="0" smtClean="0">
                <a:solidFill>
                  <a:srgbClr val="000000"/>
                </a:solidFill>
                <a:latin typeface="Arial"/>
                <a:ea typeface="Arial"/>
                <a:cs typeface="Arial"/>
                <a:sym typeface="Arial"/>
              </a:rPr>
              <a:t>Flood and tidal flood</a:t>
            </a:r>
            <a:endParaRPr sz="1700" b="0" i="0" u="none" strike="noStrike" cap="none" dirty="0">
              <a:solidFill>
                <a:srgbClr val="000000"/>
              </a:solidFill>
              <a:latin typeface="Arial"/>
              <a:ea typeface="Arial"/>
              <a:cs typeface="Arial"/>
              <a:sym typeface="Arial"/>
            </a:endParaRPr>
          </a:p>
          <a:p>
            <a:pPr marL="457200" marR="0" lvl="0" indent="-336550" algn="l" rtl="0">
              <a:lnSpc>
                <a:spcPct val="90000"/>
              </a:lnSpc>
              <a:spcBef>
                <a:spcPts val="0"/>
              </a:spcBef>
              <a:spcAft>
                <a:spcPts val="0"/>
              </a:spcAft>
              <a:buClr>
                <a:schemeClr val="dk1"/>
              </a:buClr>
              <a:buSzPts val="1700"/>
              <a:buFont typeface="Arial"/>
              <a:buChar char="●"/>
            </a:pPr>
            <a:r>
              <a:rPr lang="en" sz="1700" b="0" i="0" u="none" strike="noStrike" cap="none" dirty="0">
                <a:solidFill>
                  <a:schemeClr val="dk1"/>
                </a:solidFill>
                <a:latin typeface="Arial"/>
                <a:ea typeface="Arial"/>
                <a:cs typeface="Arial"/>
                <a:sym typeface="Arial"/>
              </a:rPr>
              <a:t>Financing for the Provision Tram and its infrastructure</a:t>
            </a:r>
            <a:endParaRPr sz="2000" b="0" i="0" u="none" strike="noStrike" cap="none" dirty="0">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Arial"/>
              <a:ea typeface="Arial"/>
              <a:cs typeface="Arial"/>
              <a:sym typeface="Arial"/>
            </a:endParaRPr>
          </a:p>
        </p:txBody>
      </p:sp>
      <p:sp>
        <p:nvSpPr>
          <p:cNvPr id="478" name="Google Shape;478;p53"/>
          <p:cNvSpPr txBox="1"/>
          <p:nvPr/>
        </p:nvSpPr>
        <p:spPr>
          <a:xfrm>
            <a:off x="256350" y="2437134"/>
            <a:ext cx="7886700" cy="400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en" sz="2000" b="1" i="1" u="none" strike="noStrike" cap="none">
                <a:solidFill>
                  <a:srgbClr val="FF6600"/>
                </a:solidFill>
                <a:latin typeface="Arimo"/>
                <a:ea typeface="Arimo"/>
                <a:cs typeface="Arimo"/>
                <a:sym typeface="Arimo"/>
              </a:rPr>
              <a:t>Obstacles/ Challenges</a:t>
            </a:r>
            <a:endParaRPr sz="2000" b="1" i="1" u="none" strike="noStrike" cap="none">
              <a:solidFill>
                <a:srgbClr val="FF6600"/>
              </a:solidFill>
              <a:latin typeface="Arimo"/>
              <a:ea typeface="Arimo"/>
              <a:cs typeface="Arimo"/>
              <a:sym typeface="Arimo"/>
            </a:endParaRPr>
          </a:p>
        </p:txBody>
      </p:sp>
      <p:sp>
        <p:nvSpPr>
          <p:cNvPr id="479" name="Google Shape;479;p53"/>
          <p:cNvSpPr txBox="1"/>
          <p:nvPr/>
        </p:nvSpPr>
        <p:spPr>
          <a:xfrm>
            <a:off x="256349" y="3819790"/>
            <a:ext cx="8595657" cy="400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2000"/>
              <a:buFont typeface="Arial"/>
              <a:buNone/>
            </a:pPr>
            <a:r>
              <a:rPr lang="en" sz="2000" b="1" i="1" u="none" strike="noStrike" cap="none" dirty="0">
                <a:solidFill>
                  <a:srgbClr val="FF6600"/>
                </a:solidFill>
                <a:latin typeface="Arimo"/>
                <a:ea typeface="Arimo"/>
                <a:cs typeface="Arimo"/>
                <a:sym typeface="Arimo"/>
              </a:rPr>
              <a:t>Solution :</a:t>
            </a:r>
            <a:endParaRPr sz="2000" b="1" i="1" u="none" strike="noStrike" cap="none" dirty="0">
              <a:solidFill>
                <a:srgbClr val="FF6600"/>
              </a:solidFill>
              <a:latin typeface="Arimo"/>
              <a:ea typeface="Arimo"/>
              <a:cs typeface="Arimo"/>
              <a:sym typeface="Arimo"/>
            </a:endParaRPr>
          </a:p>
          <a:p>
            <a:pPr marL="285750" marR="0" lvl="0" indent="-285750" algn="l" rtl="0">
              <a:lnSpc>
                <a:spcPct val="90000"/>
              </a:lnSpc>
              <a:spcBef>
                <a:spcPts val="0"/>
              </a:spcBef>
              <a:spcAft>
                <a:spcPts val="0"/>
              </a:spcAft>
              <a:buClr>
                <a:schemeClr val="dk1"/>
              </a:buClr>
              <a:buSzPts val="2000"/>
              <a:buFont typeface="Arial"/>
              <a:buChar char="•"/>
            </a:pPr>
            <a:r>
              <a:rPr lang="en" sz="1700" dirty="0">
                <a:solidFill>
                  <a:schemeClr val="dk1"/>
                </a:solidFill>
              </a:rPr>
              <a:t>Semarang City Government in collaboration with PT KAI and PT INKA (as vertical agencies authorized to implement Tram Reactivation)</a:t>
            </a:r>
            <a:endParaRPr dirty="0"/>
          </a:p>
          <a:p>
            <a:pPr marL="285750" marR="0" lvl="0" indent="-285750" algn="l" rtl="0">
              <a:lnSpc>
                <a:spcPct val="90000"/>
              </a:lnSpc>
              <a:spcBef>
                <a:spcPts val="0"/>
              </a:spcBef>
              <a:spcAft>
                <a:spcPts val="0"/>
              </a:spcAft>
              <a:buClr>
                <a:schemeClr val="dk1"/>
              </a:buClr>
              <a:buSzPts val="2000"/>
              <a:buFont typeface="Arial"/>
              <a:buChar char="•"/>
            </a:pPr>
            <a:r>
              <a:rPr lang="en" sz="1700" dirty="0">
                <a:solidFill>
                  <a:schemeClr val="dk1"/>
                </a:solidFill>
              </a:rPr>
              <a:t>Semarang City is carrying out river normalization and adding flood pump capacity</a:t>
            </a:r>
            <a:r>
              <a:rPr lang="en" sz="1700" b="0" i="0" u="none" strike="noStrike" cap="none" dirty="0">
                <a:solidFill>
                  <a:schemeClr val="dk1"/>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grpSp>
        <p:nvGrpSpPr>
          <p:cNvPr id="484" name="Google Shape;484;p54"/>
          <p:cNvGrpSpPr/>
          <p:nvPr/>
        </p:nvGrpSpPr>
        <p:grpSpPr>
          <a:xfrm>
            <a:off x="3034665" y="1255395"/>
            <a:ext cx="5791200" cy="3097530"/>
            <a:chOff x="4046220" y="1673860"/>
            <a:chExt cx="7721600" cy="4130040"/>
          </a:xfrm>
        </p:grpSpPr>
        <p:sp>
          <p:nvSpPr>
            <p:cNvPr id="485" name="Google Shape;485;p54"/>
            <p:cNvSpPr/>
            <p:nvPr/>
          </p:nvSpPr>
          <p:spPr>
            <a:xfrm>
              <a:off x="4046220" y="1673860"/>
              <a:ext cx="7721600" cy="413004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86" name="Google Shape;486;p54"/>
            <p:cNvSpPr/>
            <p:nvPr/>
          </p:nvSpPr>
          <p:spPr>
            <a:xfrm>
              <a:off x="6609080" y="1816100"/>
              <a:ext cx="4168140" cy="3878579"/>
            </a:xfrm>
            <a:custGeom>
              <a:avLst/>
              <a:gdLst/>
              <a:ahLst/>
              <a:cxnLst/>
              <a:rect l="l" t="t" r="r" b="b"/>
              <a:pathLst>
                <a:path w="4168140" h="3878579" extrusionOk="0">
                  <a:moveTo>
                    <a:pt x="75184" y="3650234"/>
                  </a:moveTo>
                  <a:lnTo>
                    <a:pt x="921130" y="1896872"/>
                  </a:lnTo>
                  <a:lnTo>
                    <a:pt x="2246503" y="1257680"/>
                  </a:lnTo>
                  <a:lnTo>
                    <a:pt x="2547366" y="1148079"/>
                  </a:lnTo>
                  <a:lnTo>
                    <a:pt x="2801112" y="1084199"/>
                  </a:lnTo>
                  <a:lnTo>
                    <a:pt x="3045460" y="883285"/>
                  </a:lnTo>
                  <a:lnTo>
                    <a:pt x="3054858" y="490600"/>
                  </a:lnTo>
                  <a:lnTo>
                    <a:pt x="3158236" y="463296"/>
                  </a:lnTo>
                  <a:lnTo>
                    <a:pt x="3224149" y="463296"/>
                  </a:lnTo>
                  <a:lnTo>
                    <a:pt x="3637661" y="189229"/>
                  </a:lnTo>
                  <a:lnTo>
                    <a:pt x="3916679" y="0"/>
                  </a:lnTo>
                  <a:lnTo>
                    <a:pt x="4168140" y="137160"/>
                  </a:lnTo>
                  <a:lnTo>
                    <a:pt x="4134230" y="1002157"/>
                  </a:lnTo>
                  <a:lnTo>
                    <a:pt x="4131860" y="1064235"/>
                  </a:lnTo>
                  <a:lnTo>
                    <a:pt x="4117036" y="1099132"/>
                  </a:lnTo>
                  <a:lnTo>
                    <a:pt x="4095103" y="1118496"/>
                  </a:lnTo>
                  <a:lnTo>
                    <a:pt x="4071409" y="1133976"/>
                  </a:lnTo>
                  <a:lnTo>
                    <a:pt x="4051300" y="1157224"/>
                  </a:lnTo>
                  <a:lnTo>
                    <a:pt x="3637661" y="1294257"/>
                  </a:lnTo>
                  <a:lnTo>
                    <a:pt x="3111373" y="1458595"/>
                  </a:lnTo>
                  <a:lnTo>
                    <a:pt x="2584958" y="1376426"/>
                  </a:lnTo>
                  <a:lnTo>
                    <a:pt x="629793" y="3284981"/>
                  </a:lnTo>
                  <a:lnTo>
                    <a:pt x="187960" y="3686810"/>
                  </a:lnTo>
                  <a:lnTo>
                    <a:pt x="178562" y="3741547"/>
                  </a:lnTo>
                  <a:lnTo>
                    <a:pt x="169164" y="3842054"/>
                  </a:lnTo>
                  <a:lnTo>
                    <a:pt x="122174" y="3878579"/>
                  </a:lnTo>
                  <a:lnTo>
                    <a:pt x="56388" y="3860317"/>
                  </a:lnTo>
                  <a:lnTo>
                    <a:pt x="0" y="3805516"/>
                  </a:lnTo>
                  <a:lnTo>
                    <a:pt x="0" y="3732529"/>
                  </a:lnTo>
                  <a:lnTo>
                    <a:pt x="75184" y="3650234"/>
                  </a:lnTo>
                  <a:close/>
                </a:path>
              </a:pathLst>
            </a:custGeom>
            <a:noFill/>
            <a:ln w="1016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sp>
        <p:nvSpPr>
          <p:cNvPr id="487" name="Google Shape;487;p54"/>
          <p:cNvSpPr/>
          <p:nvPr/>
        </p:nvSpPr>
        <p:spPr>
          <a:xfrm>
            <a:off x="344805" y="4442459"/>
            <a:ext cx="3674745" cy="260985"/>
          </a:xfrm>
          <a:custGeom>
            <a:avLst/>
            <a:gdLst/>
            <a:ahLst/>
            <a:cxnLst/>
            <a:rect l="l" t="t" r="r" b="b"/>
            <a:pathLst>
              <a:path w="4899660" h="347979" extrusionOk="0">
                <a:moveTo>
                  <a:pt x="2418080" y="173990"/>
                </a:moveTo>
                <a:lnTo>
                  <a:pt x="2411857" y="127749"/>
                </a:lnTo>
                <a:lnTo>
                  <a:pt x="2394331" y="86182"/>
                </a:lnTo>
                <a:lnTo>
                  <a:pt x="2367127" y="50965"/>
                </a:lnTo>
                <a:lnTo>
                  <a:pt x="2331923" y="23761"/>
                </a:lnTo>
                <a:lnTo>
                  <a:pt x="2290356" y="6223"/>
                </a:lnTo>
                <a:lnTo>
                  <a:pt x="2244090" y="0"/>
                </a:lnTo>
                <a:lnTo>
                  <a:pt x="173990" y="0"/>
                </a:lnTo>
                <a:lnTo>
                  <a:pt x="127736" y="6223"/>
                </a:lnTo>
                <a:lnTo>
                  <a:pt x="86169" y="23761"/>
                </a:lnTo>
                <a:lnTo>
                  <a:pt x="50952" y="50965"/>
                </a:lnTo>
                <a:lnTo>
                  <a:pt x="23749" y="86182"/>
                </a:lnTo>
                <a:lnTo>
                  <a:pt x="6210" y="127749"/>
                </a:lnTo>
                <a:lnTo>
                  <a:pt x="0" y="173990"/>
                </a:lnTo>
                <a:lnTo>
                  <a:pt x="6210" y="220243"/>
                </a:lnTo>
                <a:lnTo>
                  <a:pt x="23749" y="261810"/>
                </a:lnTo>
                <a:lnTo>
                  <a:pt x="50952" y="297027"/>
                </a:lnTo>
                <a:lnTo>
                  <a:pt x="86169" y="324231"/>
                </a:lnTo>
                <a:lnTo>
                  <a:pt x="127736" y="341769"/>
                </a:lnTo>
                <a:lnTo>
                  <a:pt x="173990" y="347980"/>
                </a:lnTo>
                <a:lnTo>
                  <a:pt x="2244090" y="347980"/>
                </a:lnTo>
                <a:lnTo>
                  <a:pt x="2290356" y="341769"/>
                </a:lnTo>
                <a:lnTo>
                  <a:pt x="2331923" y="324231"/>
                </a:lnTo>
                <a:lnTo>
                  <a:pt x="2367127" y="297027"/>
                </a:lnTo>
                <a:lnTo>
                  <a:pt x="2394331" y="261810"/>
                </a:lnTo>
                <a:lnTo>
                  <a:pt x="2411857" y="220243"/>
                </a:lnTo>
                <a:lnTo>
                  <a:pt x="2418080" y="173990"/>
                </a:lnTo>
                <a:close/>
              </a:path>
              <a:path w="4899660" h="347979" extrusionOk="0">
                <a:moveTo>
                  <a:pt x="4899660" y="172720"/>
                </a:moveTo>
                <a:lnTo>
                  <a:pt x="4891633" y="122948"/>
                </a:lnTo>
                <a:lnTo>
                  <a:pt x="4869281" y="79717"/>
                </a:lnTo>
                <a:lnTo>
                  <a:pt x="4835195" y="45631"/>
                </a:lnTo>
                <a:lnTo>
                  <a:pt x="4791964" y="23279"/>
                </a:lnTo>
                <a:lnTo>
                  <a:pt x="4742180" y="15240"/>
                </a:lnTo>
                <a:lnTo>
                  <a:pt x="2837180" y="15240"/>
                </a:lnTo>
                <a:lnTo>
                  <a:pt x="2787383" y="23279"/>
                </a:lnTo>
                <a:lnTo>
                  <a:pt x="2744152" y="45631"/>
                </a:lnTo>
                <a:lnTo>
                  <a:pt x="2710065" y="79717"/>
                </a:lnTo>
                <a:lnTo>
                  <a:pt x="2687726" y="122948"/>
                </a:lnTo>
                <a:lnTo>
                  <a:pt x="2679700" y="172720"/>
                </a:lnTo>
                <a:lnTo>
                  <a:pt x="2687726" y="222504"/>
                </a:lnTo>
                <a:lnTo>
                  <a:pt x="2710078" y="265734"/>
                </a:lnTo>
                <a:lnTo>
                  <a:pt x="2744165" y="299821"/>
                </a:lnTo>
                <a:lnTo>
                  <a:pt x="2787396" y="322173"/>
                </a:lnTo>
                <a:lnTo>
                  <a:pt x="2837180" y="330200"/>
                </a:lnTo>
                <a:lnTo>
                  <a:pt x="4742180" y="330200"/>
                </a:lnTo>
                <a:lnTo>
                  <a:pt x="4791964" y="322173"/>
                </a:lnTo>
                <a:lnTo>
                  <a:pt x="4835195" y="299821"/>
                </a:lnTo>
                <a:lnTo>
                  <a:pt x="4869281" y="265734"/>
                </a:lnTo>
                <a:lnTo>
                  <a:pt x="4891633" y="222504"/>
                </a:lnTo>
                <a:lnTo>
                  <a:pt x="4899660" y="172720"/>
                </a:lnTo>
                <a:close/>
              </a:path>
            </a:pathLst>
          </a:custGeom>
          <a:solidFill>
            <a:srgbClr val="FFD9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88" name="Google Shape;488;p54"/>
          <p:cNvSpPr/>
          <p:nvPr/>
        </p:nvSpPr>
        <p:spPr>
          <a:xfrm>
            <a:off x="4246244" y="4453890"/>
            <a:ext cx="1457325" cy="236220"/>
          </a:xfrm>
          <a:custGeom>
            <a:avLst/>
            <a:gdLst/>
            <a:ahLst/>
            <a:cxnLst/>
            <a:rect l="l" t="t" r="r" b="b"/>
            <a:pathLst>
              <a:path w="1943100" h="314960" extrusionOk="0">
                <a:moveTo>
                  <a:pt x="1785619" y="0"/>
                </a:moveTo>
                <a:lnTo>
                  <a:pt x="157479" y="0"/>
                </a:lnTo>
                <a:lnTo>
                  <a:pt x="107696" y="8028"/>
                </a:lnTo>
                <a:lnTo>
                  <a:pt x="64465" y="30385"/>
                </a:lnTo>
                <a:lnTo>
                  <a:pt x="30378" y="64476"/>
                </a:lnTo>
                <a:lnTo>
                  <a:pt x="8026" y="107705"/>
                </a:lnTo>
                <a:lnTo>
                  <a:pt x="0" y="157479"/>
                </a:lnTo>
                <a:lnTo>
                  <a:pt x="8026" y="207254"/>
                </a:lnTo>
                <a:lnTo>
                  <a:pt x="30378" y="250483"/>
                </a:lnTo>
                <a:lnTo>
                  <a:pt x="64465" y="284574"/>
                </a:lnTo>
                <a:lnTo>
                  <a:pt x="107696" y="306931"/>
                </a:lnTo>
                <a:lnTo>
                  <a:pt x="157479" y="314959"/>
                </a:lnTo>
                <a:lnTo>
                  <a:pt x="1785619" y="314959"/>
                </a:lnTo>
                <a:lnTo>
                  <a:pt x="1835404" y="306931"/>
                </a:lnTo>
                <a:lnTo>
                  <a:pt x="1878634" y="284574"/>
                </a:lnTo>
                <a:lnTo>
                  <a:pt x="1912721" y="250483"/>
                </a:lnTo>
                <a:lnTo>
                  <a:pt x="1935073" y="207254"/>
                </a:lnTo>
                <a:lnTo>
                  <a:pt x="1943099" y="157479"/>
                </a:lnTo>
                <a:lnTo>
                  <a:pt x="1935073" y="107705"/>
                </a:lnTo>
                <a:lnTo>
                  <a:pt x="1912721" y="64476"/>
                </a:lnTo>
                <a:lnTo>
                  <a:pt x="1878634" y="30385"/>
                </a:lnTo>
                <a:lnTo>
                  <a:pt x="1835403" y="8028"/>
                </a:lnTo>
                <a:lnTo>
                  <a:pt x="1785619" y="0"/>
                </a:lnTo>
                <a:close/>
              </a:path>
            </a:pathLst>
          </a:custGeom>
          <a:solidFill>
            <a:srgbClr val="FFD9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89" name="Google Shape;489;p54"/>
          <p:cNvSpPr/>
          <p:nvPr/>
        </p:nvSpPr>
        <p:spPr>
          <a:xfrm>
            <a:off x="5903594" y="4453890"/>
            <a:ext cx="1350645" cy="236220"/>
          </a:xfrm>
          <a:custGeom>
            <a:avLst/>
            <a:gdLst/>
            <a:ahLst/>
            <a:cxnLst/>
            <a:rect l="l" t="t" r="r" b="b"/>
            <a:pathLst>
              <a:path w="1800859" h="314960" extrusionOk="0">
                <a:moveTo>
                  <a:pt x="1643380" y="0"/>
                </a:moveTo>
                <a:lnTo>
                  <a:pt x="157480" y="0"/>
                </a:lnTo>
                <a:lnTo>
                  <a:pt x="107696" y="8028"/>
                </a:lnTo>
                <a:lnTo>
                  <a:pt x="64465" y="30385"/>
                </a:lnTo>
                <a:lnTo>
                  <a:pt x="30378" y="64476"/>
                </a:lnTo>
                <a:lnTo>
                  <a:pt x="8026" y="107705"/>
                </a:lnTo>
                <a:lnTo>
                  <a:pt x="0" y="157479"/>
                </a:lnTo>
                <a:lnTo>
                  <a:pt x="8026" y="207254"/>
                </a:lnTo>
                <a:lnTo>
                  <a:pt x="30378" y="250483"/>
                </a:lnTo>
                <a:lnTo>
                  <a:pt x="64465" y="284574"/>
                </a:lnTo>
                <a:lnTo>
                  <a:pt x="107696" y="306931"/>
                </a:lnTo>
                <a:lnTo>
                  <a:pt x="157480" y="314959"/>
                </a:lnTo>
                <a:lnTo>
                  <a:pt x="1643380" y="314959"/>
                </a:lnTo>
                <a:lnTo>
                  <a:pt x="1693164" y="306931"/>
                </a:lnTo>
                <a:lnTo>
                  <a:pt x="1736394" y="284574"/>
                </a:lnTo>
                <a:lnTo>
                  <a:pt x="1770481" y="250483"/>
                </a:lnTo>
                <a:lnTo>
                  <a:pt x="1792833" y="207254"/>
                </a:lnTo>
                <a:lnTo>
                  <a:pt x="1800860" y="157479"/>
                </a:lnTo>
                <a:lnTo>
                  <a:pt x="1792833" y="107705"/>
                </a:lnTo>
                <a:lnTo>
                  <a:pt x="1770481" y="64476"/>
                </a:lnTo>
                <a:lnTo>
                  <a:pt x="1736394" y="30385"/>
                </a:lnTo>
                <a:lnTo>
                  <a:pt x="1693164" y="8028"/>
                </a:lnTo>
                <a:lnTo>
                  <a:pt x="1643380" y="0"/>
                </a:lnTo>
                <a:close/>
              </a:path>
            </a:pathLst>
          </a:custGeom>
          <a:solidFill>
            <a:srgbClr val="FFD9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90" name="Google Shape;490;p54"/>
          <p:cNvSpPr/>
          <p:nvPr/>
        </p:nvSpPr>
        <p:spPr>
          <a:xfrm>
            <a:off x="7450455" y="4465319"/>
            <a:ext cx="1348740" cy="236220"/>
          </a:xfrm>
          <a:custGeom>
            <a:avLst/>
            <a:gdLst/>
            <a:ahLst/>
            <a:cxnLst/>
            <a:rect l="l" t="t" r="r" b="b"/>
            <a:pathLst>
              <a:path w="1798320" h="314960" extrusionOk="0">
                <a:moveTo>
                  <a:pt x="1640839" y="0"/>
                </a:moveTo>
                <a:lnTo>
                  <a:pt x="157479" y="0"/>
                </a:lnTo>
                <a:lnTo>
                  <a:pt x="107695" y="8028"/>
                </a:lnTo>
                <a:lnTo>
                  <a:pt x="64465" y="30385"/>
                </a:lnTo>
                <a:lnTo>
                  <a:pt x="30378" y="64476"/>
                </a:lnTo>
                <a:lnTo>
                  <a:pt x="8026" y="107705"/>
                </a:lnTo>
                <a:lnTo>
                  <a:pt x="0" y="157479"/>
                </a:lnTo>
                <a:lnTo>
                  <a:pt x="8026" y="207254"/>
                </a:lnTo>
                <a:lnTo>
                  <a:pt x="30378" y="250483"/>
                </a:lnTo>
                <a:lnTo>
                  <a:pt x="64465" y="284574"/>
                </a:lnTo>
                <a:lnTo>
                  <a:pt x="107696" y="306931"/>
                </a:lnTo>
                <a:lnTo>
                  <a:pt x="157479" y="314959"/>
                </a:lnTo>
                <a:lnTo>
                  <a:pt x="1640839" y="314959"/>
                </a:lnTo>
                <a:lnTo>
                  <a:pt x="1690624" y="306931"/>
                </a:lnTo>
                <a:lnTo>
                  <a:pt x="1733854" y="284574"/>
                </a:lnTo>
                <a:lnTo>
                  <a:pt x="1767941" y="250483"/>
                </a:lnTo>
                <a:lnTo>
                  <a:pt x="1790293" y="207254"/>
                </a:lnTo>
                <a:lnTo>
                  <a:pt x="1798319" y="157479"/>
                </a:lnTo>
                <a:lnTo>
                  <a:pt x="1790293" y="107705"/>
                </a:lnTo>
                <a:lnTo>
                  <a:pt x="1767941" y="64476"/>
                </a:lnTo>
                <a:lnTo>
                  <a:pt x="1733854" y="30385"/>
                </a:lnTo>
                <a:lnTo>
                  <a:pt x="1690623" y="8028"/>
                </a:lnTo>
                <a:lnTo>
                  <a:pt x="1640839" y="0"/>
                </a:lnTo>
                <a:close/>
              </a:path>
            </a:pathLst>
          </a:custGeom>
          <a:solidFill>
            <a:srgbClr val="FFD9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91" name="Google Shape;491;p54"/>
          <p:cNvSpPr txBox="1"/>
          <p:nvPr/>
        </p:nvSpPr>
        <p:spPr>
          <a:xfrm>
            <a:off x="7782225" y="4488637"/>
            <a:ext cx="685200" cy="189600"/>
          </a:xfrm>
          <a:prstGeom prst="rect">
            <a:avLst/>
          </a:prstGeom>
          <a:noFill/>
          <a:ln>
            <a:noFill/>
          </a:ln>
        </p:spPr>
        <p:txBody>
          <a:bodyPr spcFirstLastPara="1" wrap="square" lIns="0" tIns="10475" rIns="0" bIns="0" anchor="t" anchorCtr="0">
            <a:spAutoFit/>
          </a:bodyPr>
          <a:lstStyle/>
          <a:p>
            <a:pPr marL="9525" marR="0" lvl="0" indent="0" algn="l" rtl="0">
              <a:lnSpc>
                <a:spcPct val="100000"/>
              </a:lnSpc>
              <a:spcBef>
                <a:spcPts val="0"/>
              </a:spcBef>
              <a:spcAft>
                <a:spcPts val="0"/>
              </a:spcAft>
              <a:buNone/>
            </a:pPr>
            <a:r>
              <a:rPr lang="en" sz="1163" b="1">
                <a:latin typeface="Trebuchet MS"/>
                <a:ea typeface="Trebuchet MS"/>
                <a:cs typeface="Trebuchet MS"/>
                <a:sym typeface="Trebuchet MS"/>
              </a:rPr>
              <a:t>Pemuda</a:t>
            </a:r>
            <a:endParaRPr sz="1163" b="0" i="0" u="none" strike="noStrike" cap="none">
              <a:solidFill>
                <a:srgbClr val="000000"/>
              </a:solidFill>
              <a:latin typeface="Trebuchet MS"/>
              <a:ea typeface="Trebuchet MS"/>
              <a:cs typeface="Trebuchet MS"/>
              <a:sym typeface="Trebuchet MS"/>
            </a:endParaRPr>
          </a:p>
        </p:txBody>
      </p:sp>
      <p:sp>
        <p:nvSpPr>
          <p:cNvPr id="492" name="Google Shape;492;p54"/>
          <p:cNvSpPr/>
          <p:nvPr/>
        </p:nvSpPr>
        <p:spPr>
          <a:xfrm>
            <a:off x="2159318" y="4530091"/>
            <a:ext cx="5323046" cy="97154"/>
          </a:xfrm>
          <a:custGeom>
            <a:avLst/>
            <a:gdLst/>
            <a:ahLst/>
            <a:cxnLst/>
            <a:rect l="l" t="t" r="r" b="b"/>
            <a:pathLst>
              <a:path w="7097395" h="129539" extrusionOk="0">
                <a:moveTo>
                  <a:pt x="262890" y="57150"/>
                </a:moveTo>
                <a:lnTo>
                  <a:pt x="224790" y="38100"/>
                </a:lnTo>
                <a:lnTo>
                  <a:pt x="148590" y="0"/>
                </a:lnTo>
                <a:lnTo>
                  <a:pt x="148590" y="38100"/>
                </a:lnTo>
                <a:lnTo>
                  <a:pt x="0" y="38100"/>
                </a:lnTo>
                <a:lnTo>
                  <a:pt x="0" y="76200"/>
                </a:lnTo>
                <a:lnTo>
                  <a:pt x="148590" y="76200"/>
                </a:lnTo>
                <a:lnTo>
                  <a:pt x="148590" y="114300"/>
                </a:lnTo>
                <a:lnTo>
                  <a:pt x="224790" y="76200"/>
                </a:lnTo>
                <a:lnTo>
                  <a:pt x="262890" y="57150"/>
                </a:lnTo>
                <a:close/>
              </a:path>
              <a:path w="7097395" h="129539" extrusionOk="0">
                <a:moveTo>
                  <a:pt x="2784221" y="72390"/>
                </a:moveTo>
                <a:lnTo>
                  <a:pt x="2746121" y="53340"/>
                </a:lnTo>
                <a:lnTo>
                  <a:pt x="2669921" y="15240"/>
                </a:lnTo>
                <a:lnTo>
                  <a:pt x="2669921" y="53340"/>
                </a:lnTo>
                <a:lnTo>
                  <a:pt x="2481580" y="53340"/>
                </a:lnTo>
                <a:lnTo>
                  <a:pt x="2481580" y="91440"/>
                </a:lnTo>
                <a:lnTo>
                  <a:pt x="2669921" y="91440"/>
                </a:lnTo>
                <a:lnTo>
                  <a:pt x="2669921" y="129540"/>
                </a:lnTo>
                <a:lnTo>
                  <a:pt x="2746121" y="91440"/>
                </a:lnTo>
                <a:lnTo>
                  <a:pt x="2784221" y="72390"/>
                </a:lnTo>
                <a:close/>
              </a:path>
              <a:path w="7097395" h="129539" extrusionOk="0">
                <a:moveTo>
                  <a:pt x="5029581" y="72390"/>
                </a:moveTo>
                <a:lnTo>
                  <a:pt x="4991481" y="53340"/>
                </a:lnTo>
                <a:lnTo>
                  <a:pt x="4915281" y="15240"/>
                </a:lnTo>
                <a:lnTo>
                  <a:pt x="4915281" y="53340"/>
                </a:lnTo>
                <a:lnTo>
                  <a:pt x="4726940" y="53340"/>
                </a:lnTo>
                <a:lnTo>
                  <a:pt x="4726940" y="91440"/>
                </a:lnTo>
                <a:lnTo>
                  <a:pt x="4915281" y="91440"/>
                </a:lnTo>
                <a:lnTo>
                  <a:pt x="4915281" y="129540"/>
                </a:lnTo>
                <a:lnTo>
                  <a:pt x="4991481" y="91440"/>
                </a:lnTo>
                <a:lnTo>
                  <a:pt x="5029581" y="72390"/>
                </a:lnTo>
                <a:close/>
              </a:path>
              <a:path w="7097395" h="129539" extrusionOk="0">
                <a:moveTo>
                  <a:pt x="7097141" y="72390"/>
                </a:moveTo>
                <a:lnTo>
                  <a:pt x="7059041" y="53340"/>
                </a:lnTo>
                <a:lnTo>
                  <a:pt x="6982841" y="15240"/>
                </a:lnTo>
                <a:lnTo>
                  <a:pt x="6982841" y="53340"/>
                </a:lnTo>
                <a:lnTo>
                  <a:pt x="6794500" y="53340"/>
                </a:lnTo>
                <a:lnTo>
                  <a:pt x="6794500" y="91440"/>
                </a:lnTo>
                <a:lnTo>
                  <a:pt x="6982841" y="91440"/>
                </a:lnTo>
                <a:lnTo>
                  <a:pt x="6982841" y="129540"/>
                </a:lnTo>
                <a:lnTo>
                  <a:pt x="7059041" y="91440"/>
                </a:lnTo>
                <a:lnTo>
                  <a:pt x="7097141" y="72390"/>
                </a:lnTo>
                <a:close/>
              </a:path>
            </a:pathLst>
          </a:custGeom>
          <a:solidFill>
            <a:srgbClr val="FF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93" name="Google Shape;493;p54"/>
          <p:cNvSpPr/>
          <p:nvPr/>
        </p:nvSpPr>
        <p:spPr>
          <a:xfrm>
            <a:off x="6156960" y="4808219"/>
            <a:ext cx="1569720" cy="247650"/>
          </a:xfrm>
          <a:custGeom>
            <a:avLst/>
            <a:gdLst/>
            <a:ahLst/>
            <a:cxnLst/>
            <a:rect l="l" t="t" r="r" b="b"/>
            <a:pathLst>
              <a:path w="2092959" h="330200" extrusionOk="0">
                <a:moveTo>
                  <a:pt x="1927860" y="0"/>
                </a:moveTo>
                <a:lnTo>
                  <a:pt x="165100" y="0"/>
                </a:lnTo>
                <a:lnTo>
                  <a:pt x="121208" y="5897"/>
                </a:lnTo>
                <a:lnTo>
                  <a:pt x="81769" y="22540"/>
                </a:lnTo>
                <a:lnTo>
                  <a:pt x="48355" y="48355"/>
                </a:lnTo>
                <a:lnTo>
                  <a:pt x="22540" y="81769"/>
                </a:lnTo>
                <a:lnTo>
                  <a:pt x="5897" y="121208"/>
                </a:lnTo>
                <a:lnTo>
                  <a:pt x="0" y="165099"/>
                </a:lnTo>
                <a:lnTo>
                  <a:pt x="5897" y="208991"/>
                </a:lnTo>
                <a:lnTo>
                  <a:pt x="22540" y="248430"/>
                </a:lnTo>
                <a:lnTo>
                  <a:pt x="48355" y="281844"/>
                </a:lnTo>
                <a:lnTo>
                  <a:pt x="81769" y="307659"/>
                </a:lnTo>
                <a:lnTo>
                  <a:pt x="121208" y="324302"/>
                </a:lnTo>
                <a:lnTo>
                  <a:pt x="165100" y="330199"/>
                </a:lnTo>
                <a:lnTo>
                  <a:pt x="1927860" y="330199"/>
                </a:lnTo>
                <a:lnTo>
                  <a:pt x="1971751" y="324302"/>
                </a:lnTo>
                <a:lnTo>
                  <a:pt x="2011190" y="307659"/>
                </a:lnTo>
                <a:lnTo>
                  <a:pt x="2044604" y="281844"/>
                </a:lnTo>
                <a:lnTo>
                  <a:pt x="2070419" y="248430"/>
                </a:lnTo>
                <a:lnTo>
                  <a:pt x="2087062" y="208991"/>
                </a:lnTo>
                <a:lnTo>
                  <a:pt x="2092960" y="165099"/>
                </a:lnTo>
                <a:lnTo>
                  <a:pt x="2087062" y="121208"/>
                </a:lnTo>
                <a:lnTo>
                  <a:pt x="2070419" y="81769"/>
                </a:lnTo>
                <a:lnTo>
                  <a:pt x="2044604" y="48355"/>
                </a:lnTo>
                <a:lnTo>
                  <a:pt x="2011190" y="22540"/>
                </a:lnTo>
                <a:lnTo>
                  <a:pt x="1971751" y="5897"/>
                </a:lnTo>
                <a:lnTo>
                  <a:pt x="1927860" y="0"/>
                </a:lnTo>
                <a:close/>
              </a:path>
            </a:pathLst>
          </a:custGeom>
          <a:solidFill>
            <a:srgbClr val="FFD9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94" name="Google Shape;494;p54"/>
          <p:cNvSpPr txBox="1"/>
          <p:nvPr/>
        </p:nvSpPr>
        <p:spPr>
          <a:xfrm>
            <a:off x="6322467" y="4843052"/>
            <a:ext cx="1231500" cy="189600"/>
          </a:xfrm>
          <a:prstGeom prst="rect">
            <a:avLst/>
          </a:prstGeom>
          <a:noFill/>
          <a:ln>
            <a:noFill/>
          </a:ln>
        </p:spPr>
        <p:txBody>
          <a:bodyPr spcFirstLastPara="1" wrap="square" lIns="0" tIns="10475" rIns="0" bIns="0" anchor="t" anchorCtr="0">
            <a:spAutoFit/>
          </a:bodyPr>
          <a:lstStyle/>
          <a:p>
            <a:pPr marL="9525" marR="0" lvl="0" indent="0" algn="ctr" rtl="0">
              <a:lnSpc>
                <a:spcPct val="100000"/>
              </a:lnSpc>
              <a:spcBef>
                <a:spcPts val="0"/>
              </a:spcBef>
              <a:spcAft>
                <a:spcPts val="0"/>
              </a:spcAft>
              <a:buNone/>
            </a:pPr>
            <a:r>
              <a:rPr lang="en" sz="1163" b="1">
                <a:latin typeface="Trebuchet MS"/>
                <a:ea typeface="Trebuchet MS"/>
                <a:cs typeface="Trebuchet MS"/>
                <a:sym typeface="Trebuchet MS"/>
              </a:rPr>
              <a:t>Lawang Sewu</a:t>
            </a:r>
            <a:endParaRPr sz="1163" b="0" i="0" u="none" strike="noStrike" cap="none">
              <a:solidFill>
                <a:srgbClr val="000000"/>
              </a:solidFill>
              <a:latin typeface="Trebuchet MS"/>
              <a:ea typeface="Trebuchet MS"/>
              <a:cs typeface="Trebuchet MS"/>
              <a:sym typeface="Trebuchet MS"/>
            </a:endParaRPr>
          </a:p>
        </p:txBody>
      </p:sp>
      <p:sp>
        <p:nvSpPr>
          <p:cNvPr id="495" name="Google Shape;495;p54"/>
          <p:cNvSpPr/>
          <p:nvPr/>
        </p:nvSpPr>
        <p:spPr>
          <a:xfrm>
            <a:off x="4872990" y="4808219"/>
            <a:ext cx="1057275" cy="236219"/>
          </a:xfrm>
          <a:custGeom>
            <a:avLst/>
            <a:gdLst/>
            <a:ahLst/>
            <a:cxnLst/>
            <a:rect l="l" t="t" r="r" b="b"/>
            <a:pathLst>
              <a:path w="1409700" h="314959" extrusionOk="0">
                <a:moveTo>
                  <a:pt x="1252220" y="0"/>
                </a:moveTo>
                <a:lnTo>
                  <a:pt x="157479" y="0"/>
                </a:lnTo>
                <a:lnTo>
                  <a:pt x="107695" y="8028"/>
                </a:lnTo>
                <a:lnTo>
                  <a:pt x="64465" y="30385"/>
                </a:lnTo>
                <a:lnTo>
                  <a:pt x="30378" y="64476"/>
                </a:lnTo>
                <a:lnTo>
                  <a:pt x="8026" y="107705"/>
                </a:lnTo>
                <a:lnTo>
                  <a:pt x="0" y="157479"/>
                </a:lnTo>
                <a:lnTo>
                  <a:pt x="8026" y="207254"/>
                </a:lnTo>
                <a:lnTo>
                  <a:pt x="30378" y="250483"/>
                </a:lnTo>
                <a:lnTo>
                  <a:pt x="64465" y="284574"/>
                </a:lnTo>
                <a:lnTo>
                  <a:pt x="107696" y="306931"/>
                </a:lnTo>
                <a:lnTo>
                  <a:pt x="157479" y="314959"/>
                </a:lnTo>
                <a:lnTo>
                  <a:pt x="1252220" y="314959"/>
                </a:lnTo>
                <a:lnTo>
                  <a:pt x="1302003" y="306931"/>
                </a:lnTo>
                <a:lnTo>
                  <a:pt x="1345234" y="284574"/>
                </a:lnTo>
                <a:lnTo>
                  <a:pt x="1379321" y="250483"/>
                </a:lnTo>
                <a:lnTo>
                  <a:pt x="1401673" y="207254"/>
                </a:lnTo>
                <a:lnTo>
                  <a:pt x="1409700" y="157479"/>
                </a:lnTo>
                <a:lnTo>
                  <a:pt x="1401673" y="107705"/>
                </a:lnTo>
                <a:lnTo>
                  <a:pt x="1379321" y="64476"/>
                </a:lnTo>
                <a:lnTo>
                  <a:pt x="1345234" y="30385"/>
                </a:lnTo>
                <a:lnTo>
                  <a:pt x="1302003" y="8028"/>
                </a:lnTo>
                <a:lnTo>
                  <a:pt x="1252220" y="0"/>
                </a:lnTo>
                <a:close/>
              </a:path>
            </a:pathLst>
          </a:custGeom>
          <a:solidFill>
            <a:srgbClr val="FFD9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96" name="Google Shape;496;p54"/>
          <p:cNvSpPr txBox="1"/>
          <p:nvPr/>
        </p:nvSpPr>
        <p:spPr>
          <a:xfrm>
            <a:off x="5062238" y="4804425"/>
            <a:ext cx="732600" cy="189600"/>
          </a:xfrm>
          <a:prstGeom prst="rect">
            <a:avLst/>
          </a:prstGeom>
          <a:noFill/>
          <a:ln>
            <a:noFill/>
          </a:ln>
        </p:spPr>
        <p:txBody>
          <a:bodyPr spcFirstLastPara="1" wrap="square" lIns="0" tIns="10475" rIns="0" bIns="0" anchor="t" anchorCtr="0">
            <a:spAutoFit/>
          </a:bodyPr>
          <a:lstStyle/>
          <a:p>
            <a:pPr marL="9525" marR="0" lvl="0" indent="0" algn="ctr" rtl="0">
              <a:lnSpc>
                <a:spcPct val="100000"/>
              </a:lnSpc>
              <a:spcBef>
                <a:spcPts val="0"/>
              </a:spcBef>
              <a:spcAft>
                <a:spcPts val="0"/>
              </a:spcAft>
              <a:buNone/>
            </a:pPr>
            <a:r>
              <a:rPr lang="en" sz="1163" b="1">
                <a:latin typeface="Trebuchet MS"/>
                <a:ea typeface="Trebuchet MS"/>
                <a:cs typeface="Trebuchet MS"/>
                <a:sym typeface="Trebuchet MS"/>
              </a:rPr>
              <a:t>Bulu</a:t>
            </a:r>
            <a:endParaRPr sz="1163" b="0" i="0" u="none" strike="noStrike" cap="none">
              <a:solidFill>
                <a:srgbClr val="000000"/>
              </a:solidFill>
              <a:latin typeface="Trebuchet MS"/>
              <a:ea typeface="Trebuchet MS"/>
              <a:cs typeface="Trebuchet MS"/>
              <a:sym typeface="Trebuchet MS"/>
            </a:endParaRPr>
          </a:p>
        </p:txBody>
      </p:sp>
      <p:grpSp>
        <p:nvGrpSpPr>
          <p:cNvPr id="497" name="Google Shape;497;p54"/>
          <p:cNvGrpSpPr/>
          <p:nvPr/>
        </p:nvGrpSpPr>
        <p:grpSpPr>
          <a:xfrm>
            <a:off x="3128010" y="4808219"/>
            <a:ext cx="1723550" cy="236220"/>
            <a:chOff x="4170679" y="6410959"/>
            <a:chExt cx="2298066" cy="314960"/>
          </a:xfrm>
        </p:grpSpPr>
        <p:sp>
          <p:nvSpPr>
            <p:cNvPr id="498" name="Google Shape;498;p54"/>
            <p:cNvSpPr/>
            <p:nvPr/>
          </p:nvSpPr>
          <p:spPr>
            <a:xfrm>
              <a:off x="6165850" y="6512559"/>
              <a:ext cx="302895" cy="114300"/>
            </a:xfrm>
            <a:custGeom>
              <a:avLst/>
              <a:gdLst/>
              <a:ahLst/>
              <a:cxnLst/>
              <a:rect l="l" t="t" r="r" b="b"/>
              <a:pathLst>
                <a:path w="302895" h="114300" extrusionOk="0">
                  <a:moveTo>
                    <a:pt x="114300" y="0"/>
                  </a:moveTo>
                  <a:lnTo>
                    <a:pt x="0" y="57150"/>
                  </a:lnTo>
                  <a:lnTo>
                    <a:pt x="114300" y="114300"/>
                  </a:lnTo>
                  <a:lnTo>
                    <a:pt x="114300" y="76200"/>
                  </a:lnTo>
                  <a:lnTo>
                    <a:pt x="95250" y="76200"/>
                  </a:lnTo>
                  <a:lnTo>
                    <a:pt x="95250" y="38100"/>
                  </a:lnTo>
                  <a:lnTo>
                    <a:pt x="114300" y="38100"/>
                  </a:lnTo>
                  <a:lnTo>
                    <a:pt x="114300" y="0"/>
                  </a:lnTo>
                  <a:close/>
                </a:path>
                <a:path w="302895" h="114300" extrusionOk="0">
                  <a:moveTo>
                    <a:pt x="114300" y="38100"/>
                  </a:moveTo>
                  <a:lnTo>
                    <a:pt x="95250" y="38100"/>
                  </a:lnTo>
                  <a:lnTo>
                    <a:pt x="95250" y="76200"/>
                  </a:lnTo>
                  <a:lnTo>
                    <a:pt x="114300" y="76200"/>
                  </a:lnTo>
                  <a:lnTo>
                    <a:pt x="114300" y="38100"/>
                  </a:lnTo>
                  <a:close/>
                </a:path>
                <a:path w="302895" h="114300" extrusionOk="0">
                  <a:moveTo>
                    <a:pt x="302640" y="38100"/>
                  </a:moveTo>
                  <a:lnTo>
                    <a:pt x="114300" y="38100"/>
                  </a:lnTo>
                  <a:lnTo>
                    <a:pt x="114300" y="76200"/>
                  </a:lnTo>
                  <a:lnTo>
                    <a:pt x="302640" y="76200"/>
                  </a:lnTo>
                  <a:lnTo>
                    <a:pt x="302640" y="38100"/>
                  </a:lnTo>
                  <a:close/>
                </a:path>
              </a:pathLst>
            </a:custGeom>
            <a:solidFill>
              <a:srgbClr val="FF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99" name="Google Shape;499;p54"/>
            <p:cNvSpPr/>
            <p:nvPr/>
          </p:nvSpPr>
          <p:spPr>
            <a:xfrm>
              <a:off x="4170679" y="6410959"/>
              <a:ext cx="1993900" cy="314960"/>
            </a:xfrm>
            <a:custGeom>
              <a:avLst/>
              <a:gdLst/>
              <a:ahLst/>
              <a:cxnLst/>
              <a:rect l="l" t="t" r="r" b="b"/>
              <a:pathLst>
                <a:path w="1993900" h="314959" extrusionOk="0">
                  <a:moveTo>
                    <a:pt x="1836420" y="0"/>
                  </a:moveTo>
                  <a:lnTo>
                    <a:pt x="157480" y="0"/>
                  </a:lnTo>
                  <a:lnTo>
                    <a:pt x="107696" y="8028"/>
                  </a:lnTo>
                  <a:lnTo>
                    <a:pt x="64465" y="30385"/>
                  </a:lnTo>
                  <a:lnTo>
                    <a:pt x="30378" y="64476"/>
                  </a:lnTo>
                  <a:lnTo>
                    <a:pt x="8026" y="107705"/>
                  </a:lnTo>
                  <a:lnTo>
                    <a:pt x="0" y="157479"/>
                  </a:lnTo>
                  <a:lnTo>
                    <a:pt x="8026" y="207254"/>
                  </a:lnTo>
                  <a:lnTo>
                    <a:pt x="30378" y="250483"/>
                  </a:lnTo>
                  <a:lnTo>
                    <a:pt x="64465" y="284574"/>
                  </a:lnTo>
                  <a:lnTo>
                    <a:pt x="107696" y="306931"/>
                  </a:lnTo>
                  <a:lnTo>
                    <a:pt x="157480" y="314959"/>
                  </a:lnTo>
                  <a:lnTo>
                    <a:pt x="1836420" y="314959"/>
                  </a:lnTo>
                  <a:lnTo>
                    <a:pt x="1886204" y="306931"/>
                  </a:lnTo>
                  <a:lnTo>
                    <a:pt x="1929434" y="284574"/>
                  </a:lnTo>
                  <a:lnTo>
                    <a:pt x="1963521" y="250483"/>
                  </a:lnTo>
                  <a:lnTo>
                    <a:pt x="1985873" y="207254"/>
                  </a:lnTo>
                  <a:lnTo>
                    <a:pt x="1993900" y="157479"/>
                  </a:lnTo>
                  <a:lnTo>
                    <a:pt x="1985873" y="107705"/>
                  </a:lnTo>
                  <a:lnTo>
                    <a:pt x="1963521" y="64476"/>
                  </a:lnTo>
                  <a:lnTo>
                    <a:pt x="1929434" y="30385"/>
                  </a:lnTo>
                  <a:lnTo>
                    <a:pt x="1886204" y="8028"/>
                  </a:lnTo>
                  <a:lnTo>
                    <a:pt x="1836420" y="0"/>
                  </a:lnTo>
                  <a:close/>
                </a:path>
              </a:pathLst>
            </a:custGeom>
            <a:solidFill>
              <a:srgbClr val="FFD9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sp>
        <p:nvSpPr>
          <p:cNvPr id="500" name="Google Shape;500;p54"/>
          <p:cNvSpPr txBox="1"/>
          <p:nvPr/>
        </p:nvSpPr>
        <p:spPr>
          <a:xfrm>
            <a:off x="3317839" y="4843027"/>
            <a:ext cx="1142400" cy="189600"/>
          </a:xfrm>
          <a:prstGeom prst="rect">
            <a:avLst/>
          </a:prstGeom>
          <a:noFill/>
          <a:ln>
            <a:noFill/>
          </a:ln>
        </p:spPr>
        <p:txBody>
          <a:bodyPr spcFirstLastPara="1" wrap="square" lIns="0" tIns="10475" rIns="0" bIns="0" anchor="t" anchorCtr="0">
            <a:spAutoFit/>
          </a:bodyPr>
          <a:lstStyle/>
          <a:p>
            <a:pPr marL="9525" marR="0" lvl="0" indent="0" algn="ctr" rtl="0">
              <a:lnSpc>
                <a:spcPct val="100000"/>
              </a:lnSpc>
              <a:spcBef>
                <a:spcPts val="0"/>
              </a:spcBef>
              <a:spcAft>
                <a:spcPts val="0"/>
              </a:spcAft>
              <a:buNone/>
            </a:pPr>
            <a:r>
              <a:rPr lang="en" sz="1163" b="1">
                <a:latin typeface="Trebuchet MS"/>
                <a:ea typeface="Trebuchet MS"/>
                <a:cs typeface="Trebuchet MS"/>
                <a:sym typeface="Trebuchet MS"/>
              </a:rPr>
              <a:t>Imam Bonjol</a:t>
            </a:r>
            <a:endParaRPr sz="1163" b="0" i="0" u="none" strike="noStrike" cap="none">
              <a:solidFill>
                <a:srgbClr val="000000"/>
              </a:solidFill>
              <a:latin typeface="Trebuchet MS"/>
              <a:ea typeface="Trebuchet MS"/>
              <a:cs typeface="Trebuchet MS"/>
              <a:sym typeface="Trebuchet MS"/>
            </a:endParaRPr>
          </a:p>
        </p:txBody>
      </p:sp>
      <p:grpSp>
        <p:nvGrpSpPr>
          <p:cNvPr id="501" name="Google Shape;501;p54"/>
          <p:cNvGrpSpPr/>
          <p:nvPr/>
        </p:nvGrpSpPr>
        <p:grpSpPr>
          <a:xfrm>
            <a:off x="1087755" y="4819650"/>
            <a:ext cx="2041684" cy="236220"/>
            <a:chOff x="1450339" y="6426200"/>
            <a:chExt cx="2722245" cy="314960"/>
          </a:xfrm>
        </p:grpSpPr>
        <p:sp>
          <p:nvSpPr>
            <p:cNvPr id="502" name="Google Shape;502;p54"/>
            <p:cNvSpPr/>
            <p:nvPr/>
          </p:nvSpPr>
          <p:spPr>
            <a:xfrm>
              <a:off x="3869689" y="6512560"/>
              <a:ext cx="302895" cy="114300"/>
            </a:xfrm>
            <a:custGeom>
              <a:avLst/>
              <a:gdLst/>
              <a:ahLst/>
              <a:cxnLst/>
              <a:rect l="l" t="t" r="r" b="b"/>
              <a:pathLst>
                <a:path w="302895" h="114300" extrusionOk="0">
                  <a:moveTo>
                    <a:pt x="114300" y="0"/>
                  </a:moveTo>
                  <a:lnTo>
                    <a:pt x="0" y="57150"/>
                  </a:lnTo>
                  <a:lnTo>
                    <a:pt x="114300" y="114300"/>
                  </a:lnTo>
                  <a:lnTo>
                    <a:pt x="114300" y="76200"/>
                  </a:lnTo>
                  <a:lnTo>
                    <a:pt x="95250" y="76200"/>
                  </a:lnTo>
                  <a:lnTo>
                    <a:pt x="95250" y="38100"/>
                  </a:lnTo>
                  <a:lnTo>
                    <a:pt x="114300" y="38100"/>
                  </a:lnTo>
                  <a:lnTo>
                    <a:pt x="114300" y="0"/>
                  </a:lnTo>
                  <a:close/>
                </a:path>
                <a:path w="302895" h="114300" extrusionOk="0">
                  <a:moveTo>
                    <a:pt x="114300" y="38100"/>
                  </a:moveTo>
                  <a:lnTo>
                    <a:pt x="95250" y="38100"/>
                  </a:lnTo>
                  <a:lnTo>
                    <a:pt x="95250" y="76200"/>
                  </a:lnTo>
                  <a:lnTo>
                    <a:pt x="114300" y="76200"/>
                  </a:lnTo>
                  <a:lnTo>
                    <a:pt x="114300" y="38100"/>
                  </a:lnTo>
                  <a:close/>
                </a:path>
                <a:path w="302895" h="114300" extrusionOk="0">
                  <a:moveTo>
                    <a:pt x="302640" y="38100"/>
                  </a:moveTo>
                  <a:lnTo>
                    <a:pt x="114300" y="38100"/>
                  </a:lnTo>
                  <a:lnTo>
                    <a:pt x="114300" y="76200"/>
                  </a:lnTo>
                  <a:lnTo>
                    <a:pt x="302640" y="76200"/>
                  </a:lnTo>
                  <a:lnTo>
                    <a:pt x="302640" y="38100"/>
                  </a:lnTo>
                  <a:close/>
                </a:path>
              </a:pathLst>
            </a:custGeom>
            <a:solidFill>
              <a:srgbClr val="FF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503" name="Google Shape;503;p54"/>
            <p:cNvSpPr/>
            <p:nvPr/>
          </p:nvSpPr>
          <p:spPr>
            <a:xfrm>
              <a:off x="1450339" y="6426200"/>
              <a:ext cx="2418080" cy="314960"/>
            </a:xfrm>
            <a:custGeom>
              <a:avLst/>
              <a:gdLst/>
              <a:ahLst/>
              <a:cxnLst/>
              <a:rect l="l" t="t" r="r" b="b"/>
              <a:pathLst>
                <a:path w="2418079" h="314959" extrusionOk="0">
                  <a:moveTo>
                    <a:pt x="2260600" y="0"/>
                  </a:moveTo>
                  <a:lnTo>
                    <a:pt x="157479" y="0"/>
                  </a:lnTo>
                  <a:lnTo>
                    <a:pt x="107695" y="8028"/>
                  </a:lnTo>
                  <a:lnTo>
                    <a:pt x="64465" y="30385"/>
                  </a:lnTo>
                  <a:lnTo>
                    <a:pt x="30378" y="64476"/>
                  </a:lnTo>
                  <a:lnTo>
                    <a:pt x="8026" y="107705"/>
                  </a:lnTo>
                  <a:lnTo>
                    <a:pt x="0" y="157479"/>
                  </a:lnTo>
                  <a:lnTo>
                    <a:pt x="8026" y="207254"/>
                  </a:lnTo>
                  <a:lnTo>
                    <a:pt x="30378" y="250483"/>
                  </a:lnTo>
                  <a:lnTo>
                    <a:pt x="64465" y="284574"/>
                  </a:lnTo>
                  <a:lnTo>
                    <a:pt x="107695" y="306931"/>
                  </a:lnTo>
                  <a:lnTo>
                    <a:pt x="157479" y="314960"/>
                  </a:lnTo>
                  <a:lnTo>
                    <a:pt x="2260600" y="314960"/>
                  </a:lnTo>
                  <a:lnTo>
                    <a:pt x="2310384" y="306931"/>
                  </a:lnTo>
                  <a:lnTo>
                    <a:pt x="2353614" y="284574"/>
                  </a:lnTo>
                  <a:lnTo>
                    <a:pt x="2387701" y="250483"/>
                  </a:lnTo>
                  <a:lnTo>
                    <a:pt x="2410053" y="207254"/>
                  </a:lnTo>
                  <a:lnTo>
                    <a:pt x="2418080" y="157479"/>
                  </a:lnTo>
                  <a:lnTo>
                    <a:pt x="2410053" y="107705"/>
                  </a:lnTo>
                  <a:lnTo>
                    <a:pt x="2387701" y="64476"/>
                  </a:lnTo>
                  <a:lnTo>
                    <a:pt x="2353614" y="30385"/>
                  </a:lnTo>
                  <a:lnTo>
                    <a:pt x="2310384" y="8028"/>
                  </a:lnTo>
                  <a:lnTo>
                    <a:pt x="2260600" y="0"/>
                  </a:lnTo>
                  <a:close/>
                </a:path>
              </a:pathLst>
            </a:custGeom>
            <a:solidFill>
              <a:srgbClr val="FFD9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sp>
        <p:nvSpPr>
          <p:cNvPr id="504" name="Google Shape;504;p54"/>
          <p:cNvSpPr txBox="1"/>
          <p:nvPr/>
        </p:nvSpPr>
        <p:spPr>
          <a:xfrm>
            <a:off x="1292142" y="4842994"/>
            <a:ext cx="1348800" cy="189600"/>
          </a:xfrm>
          <a:prstGeom prst="rect">
            <a:avLst/>
          </a:prstGeom>
          <a:noFill/>
          <a:ln>
            <a:noFill/>
          </a:ln>
        </p:spPr>
        <p:txBody>
          <a:bodyPr spcFirstLastPara="1" wrap="square" lIns="0" tIns="10475" rIns="0" bIns="0" anchor="t" anchorCtr="0">
            <a:spAutoFit/>
          </a:bodyPr>
          <a:lstStyle/>
          <a:p>
            <a:pPr marL="9525" marR="0" lvl="0" indent="0" algn="ctr" rtl="0">
              <a:lnSpc>
                <a:spcPct val="100000"/>
              </a:lnSpc>
              <a:spcBef>
                <a:spcPts val="0"/>
              </a:spcBef>
              <a:spcAft>
                <a:spcPts val="0"/>
              </a:spcAft>
              <a:buNone/>
            </a:pPr>
            <a:r>
              <a:rPr lang="en" sz="1163" b="1">
                <a:latin typeface="Trebuchet MS"/>
                <a:ea typeface="Trebuchet MS"/>
                <a:cs typeface="Trebuchet MS"/>
                <a:sym typeface="Trebuchet MS"/>
              </a:rPr>
              <a:t>Poncol Station</a:t>
            </a:r>
            <a:endParaRPr sz="1163" b="0" i="0" u="none" strike="noStrike" cap="none">
              <a:solidFill>
                <a:srgbClr val="000000"/>
              </a:solidFill>
              <a:latin typeface="Trebuchet MS"/>
              <a:ea typeface="Trebuchet MS"/>
              <a:cs typeface="Trebuchet MS"/>
              <a:sym typeface="Trebuchet MS"/>
            </a:endParaRPr>
          </a:p>
        </p:txBody>
      </p:sp>
      <p:sp>
        <p:nvSpPr>
          <p:cNvPr id="505" name="Google Shape;505;p54"/>
          <p:cNvSpPr/>
          <p:nvPr/>
        </p:nvSpPr>
        <p:spPr>
          <a:xfrm>
            <a:off x="7727632" y="4573905"/>
            <a:ext cx="1289209" cy="390525"/>
          </a:xfrm>
          <a:custGeom>
            <a:avLst/>
            <a:gdLst/>
            <a:ahLst/>
            <a:cxnLst/>
            <a:rect l="l" t="t" r="r" b="b"/>
            <a:pathLst>
              <a:path w="1718945" h="520700" extrusionOk="0">
                <a:moveTo>
                  <a:pt x="83820" y="436410"/>
                </a:moveTo>
                <a:lnTo>
                  <a:pt x="0" y="478320"/>
                </a:lnTo>
                <a:lnTo>
                  <a:pt x="83820" y="520230"/>
                </a:lnTo>
                <a:lnTo>
                  <a:pt x="83820" y="492290"/>
                </a:lnTo>
                <a:lnTo>
                  <a:pt x="69850" y="492290"/>
                </a:lnTo>
                <a:lnTo>
                  <a:pt x="69850" y="464350"/>
                </a:lnTo>
                <a:lnTo>
                  <a:pt x="83820" y="464350"/>
                </a:lnTo>
                <a:lnTo>
                  <a:pt x="83820" y="436410"/>
                </a:lnTo>
                <a:close/>
              </a:path>
              <a:path w="1718945" h="520700" extrusionOk="0">
                <a:moveTo>
                  <a:pt x="83820" y="464350"/>
                </a:moveTo>
                <a:lnTo>
                  <a:pt x="69850" y="464350"/>
                </a:lnTo>
                <a:lnTo>
                  <a:pt x="69850" y="492290"/>
                </a:lnTo>
                <a:lnTo>
                  <a:pt x="83820" y="492290"/>
                </a:lnTo>
                <a:lnTo>
                  <a:pt x="83820" y="464350"/>
                </a:lnTo>
                <a:close/>
              </a:path>
              <a:path w="1718945" h="520700" extrusionOk="0">
                <a:moveTo>
                  <a:pt x="1690878" y="464350"/>
                </a:moveTo>
                <a:lnTo>
                  <a:pt x="83820" y="464350"/>
                </a:lnTo>
                <a:lnTo>
                  <a:pt x="83820" y="492290"/>
                </a:lnTo>
                <a:lnTo>
                  <a:pt x="1718818" y="492290"/>
                </a:lnTo>
                <a:lnTo>
                  <a:pt x="1718818" y="478320"/>
                </a:lnTo>
                <a:lnTo>
                  <a:pt x="1690878" y="478320"/>
                </a:lnTo>
                <a:lnTo>
                  <a:pt x="1690878" y="464350"/>
                </a:lnTo>
                <a:close/>
              </a:path>
              <a:path w="1718945" h="520700" extrusionOk="0">
                <a:moveTo>
                  <a:pt x="1690878" y="13970"/>
                </a:moveTo>
                <a:lnTo>
                  <a:pt x="1690878" y="478320"/>
                </a:lnTo>
                <a:lnTo>
                  <a:pt x="1704848" y="464350"/>
                </a:lnTo>
                <a:lnTo>
                  <a:pt x="1718818" y="464350"/>
                </a:lnTo>
                <a:lnTo>
                  <a:pt x="1718818" y="27940"/>
                </a:lnTo>
                <a:lnTo>
                  <a:pt x="1704848" y="27940"/>
                </a:lnTo>
                <a:lnTo>
                  <a:pt x="1690878" y="13970"/>
                </a:lnTo>
                <a:close/>
              </a:path>
              <a:path w="1718945" h="520700" extrusionOk="0">
                <a:moveTo>
                  <a:pt x="1718818" y="464350"/>
                </a:moveTo>
                <a:lnTo>
                  <a:pt x="1704848" y="464350"/>
                </a:lnTo>
                <a:lnTo>
                  <a:pt x="1690878" y="478320"/>
                </a:lnTo>
                <a:lnTo>
                  <a:pt x="1718818" y="478320"/>
                </a:lnTo>
                <a:lnTo>
                  <a:pt x="1718818" y="464350"/>
                </a:lnTo>
                <a:close/>
              </a:path>
              <a:path w="1718945" h="520700" extrusionOk="0">
                <a:moveTo>
                  <a:pt x="1718818" y="0"/>
                </a:moveTo>
                <a:lnTo>
                  <a:pt x="1430528" y="0"/>
                </a:lnTo>
                <a:lnTo>
                  <a:pt x="1430528" y="27940"/>
                </a:lnTo>
                <a:lnTo>
                  <a:pt x="1690878" y="27940"/>
                </a:lnTo>
                <a:lnTo>
                  <a:pt x="1690878" y="13970"/>
                </a:lnTo>
                <a:lnTo>
                  <a:pt x="1718818" y="13970"/>
                </a:lnTo>
                <a:lnTo>
                  <a:pt x="1718818" y="0"/>
                </a:lnTo>
                <a:close/>
              </a:path>
              <a:path w="1718945" h="520700" extrusionOk="0">
                <a:moveTo>
                  <a:pt x="1718818" y="13970"/>
                </a:moveTo>
                <a:lnTo>
                  <a:pt x="1690878" y="13970"/>
                </a:lnTo>
                <a:lnTo>
                  <a:pt x="1704848" y="27940"/>
                </a:lnTo>
                <a:lnTo>
                  <a:pt x="1718818" y="27940"/>
                </a:lnTo>
                <a:lnTo>
                  <a:pt x="1718818" y="13970"/>
                </a:lnTo>
                <a:close/>
              </a:path>
            </a:pathLst>
          </a:custGeom>
          <a:solidFill>
            <a:srgbClr val="FF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506" name="Google Shape;506;p54"/>
          <p:cNvSpPr/>
          <p:nvPr/>
        </p:nvSpPr>
        <p:spPr>
          <a:xfrm>
            <a:off x="129540" y="4541520"/>
            <a:ext cx="959644" cy="407194"/>
          </a:xfrm>
          <a:custGeom>
            <a:avLst/>
            <a:gdLst/>
            <a:ahLst/>
            <a:cxnLst/>
            <a:rect l="l" t="t" r="r" b="b"/>
            <a:pathLst>
              <a:path w="1279525" h="542925" extrusionOk="0">
                <a:moveTo>
                  <a:pt x="204470" y="27939"/>
                </a:moveTo>
                <a:lnTo>
                  <a:pt x="0" y="27939"/>
                </a:lnTo>
                <a:lnTo>
                  <a:pt x="0" y="542924"/>
                </a:lnTo>
                <a:lnTo>
                  <a:pt x="1279525" y="542924"/>
                </a:lnTo>
                <a:lnTo>
                  <a:pt x="1279525" y="528954"/>
                </a:lnTo>
                <a:lnTo>
                  <a:pt x="27940" y="528954"/>
                </a:lnTo>
                <a:lnTo>
                  <a:pt x="13969" y="514984"/>
                </a:lnTo>
                <a:lnTo>
                  <a:pt x="27940" y="514984"/>
                </a:lnTo>
                <a:lnTo>
                  <a:pt x="27940" y="55879"/>
                </a:lnTo>
                <a:lnTo>
                  <a:pt x="13969" y="55879"/>
                </a:lnTo>
                <a:lnTo>
                  <a:pt x="27940" y="41909"/>
                </a:lnTo>
                <a:lnTo>
                  <a:pt x="204470" y="41909"/>
                </a:lnTo>
                <a:lnTo>
                  <a:pt x="204470" y="27939"/>
                </a:lnTo>
                <a:close/>
              </a:path>
              <a:path w="1279525" h="542925" extrusionOk="0">
                <a:moveTo>
                  <a:pt x="27940" y="514984"/>
                </a:moveTo>
                <a:lnTo>
                  <a:pt x="13969" y="514984"/>
                </a:lnTo>
                <a:lnTo>
                  <a:pt x="27940" y="528954"/>
                </a:lnTo>
                <a:lnTo>
                  <a:pt x="27940" y="514984"/>
                </a:lnTo>
                <a:close/>
              </a:path>
              <a:path w="1279525" h="542925" extrusionOk="0">
                <a:moveTo>
                  <a:pt x="1279525" y="514984"/>
                </a:moveTo>
                <a:lnTo>
                  <a:pt x="27940" y="514984"/>
                </a:lnTo>
                <a:lnTo>
                  <a:pt x="27940" y="528954"/>
                </a:lnTo>
                <a:lnTo>
                  <a:pt x="1279525" y="528954"/>
                </a:lnTo>
                <a:lnTo>
                  <a:pt x="1279525" y="514984"/>
                </a:lnTo>
                <a:close/>
              </a:path>
              <a:path w="1279525" h="542925" extrusionOk="0">
                <a:moveTo>
                  <a:pt x="204470" y="0"/>
                </a:moveTo>
                <a:lnTo>
                  <a:pt x="204470" y="83819"/>
                </a:lnTo>
                <a:lnTo>
                  <a:pt x="260349" y="55879"/>
                </a:lnTo>
                <a:lnTo>
                  <a:pt x="218440" y="55879"/>
                </a:lnTo>
                <a:lnTo>
                  <a:pt x="218440" y="27939"/>
                </a:lnTo>
                <a:lnTo>
                  <a:pt x="260349" y="27939"/>
                </a:lnTo>
                <a:lnTo>
                  <a:pt x="204470" y="0"/>
                </a:lnTo>
                <a:close/>
              </a:path>
              <a:path w="1279525" h="542925" extrusionOk="0">
                <a:moveTo>
                  <a:pt x="27940" y="41909"/>
                </a:moveTo>
                <a:lnTo>
                  <a:pt x="13969" y="55879"/>
                </a:lnTo>
                <a:lnTo>
                  <a:pt x="27940" y="55879"/>
                </a:lnTo>
                <a:lnTo>
                  <a:pt x="27940" y="41909"/>
                </a:lnTo>
                <a:close/>
              </a:path>
              <a:path w="1279525" h="542925" extrusionOk="0">
                <a:moveTo>
                  <a:pt x="204470" y="41909"/>
                </a:moveTo>
                <a:lnTo>
                  <a:pt x="27940" y="41909"/>
                </a:lnTo>
                <a:lnTo>
                  <a:pt x="27940" y="55879"/>
                </a:lnTo>
                <a:lnTo>
                  <a:pt x="204470" y="55879"/>
                </a:lnTo>
                <a:lnTo>
                  <a:pt x="204470" y="41909"/>
                </a:lnTo>
                <a:close/>
              </a:path>
              <a:path w="1279525" h="542925" extrusionOk="0">
                <a:moveTo>
                  <a:pt x="260349" y="27939"/>
                </a:moveTo>
                <a:lnTo>
                  <a:pt x="218440" y="27939"/>
                </a:lnTo>
                <a:lnTo>
                  <a:pt x="218440" y="55879"/>
                </a:lnTo>
                <a:lnTo>
                  <a:pt x="260349" y="55879"/>
                </a:lnTo>
                <a:lnTo>
                  <a:pt x="288289" y="41909"/>
                </a:lnTo>
                <a:lnTo>
                  <a:pt x="260349" y="27939"/>
                </a:lnTo>
                <a:close/>
              </a:path>
            </a:pathLst>
          </a:custGeom>
          <a:solidFill>
            <a:srgbClr val="FF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507" name="Google Shape;507;p54"/>
          <p:cNvSpPr/>
          <p:nvPr/>
        </p:nvSpPr>
        <p:spPr>
          <a:xfrm>
            <a:off x="5921693" y="4886325"/>
            <a:ext cx="227171" cy="85725"/>
          </a:xfrm>
          <a:custGeom>
            <a:avLst/>
            <a:gdLst/>
            <a:ahLst/>
            <a:cxnLst/>
            <a:rect l="l" t="t" r="r" b="b"/>
            <a:pathLst>
              <a:path w="302895" h="114300" extrusionOk="0">
                <a:moveTo>
                  <a:pt x="114300" y="0"/>
                </a:moveTo>
                <a:lnTo>
                  <a:pt x="0" y="57150"/>
                </a:lnTo>
                <a:lnTo>
                  <a:pt x="114300" y="114300"/>
                </a:lnTo>
                <a:lnTo>
                  <a:pt x="114300" y="76200"/>
                </a:lnTo>
                <a:lnTo>
                  <a:pt x="95250" y="76200"/>
                </a:lnTo>
                <a:lnTo>
                  <a:pt x="95250" y="38100"/>
                </a:lnTo>
                <a:lnTo>
                  <a:pt x="114300" y="38100"/>
                </a:lnTo>
                <a:lnTo>
                  <a:pt x="114300" y="0"/>
                </a:lnTo>
                <a:close/>
              </a:path>
              <a:path w="302895" h="114300" extrusionOk="0">
                <a:moveTo>
                  <a:pt x="114300" y="38100"/>
                </a:moveTo>
                <a:lnTo>
                  <a:pt x="95250" y="38100"/>
                </a:lnTo>
                <a:lnTo>
                  <a:pt x="95250" y="76200"/>
                </a:lnTo>
                <a:lnTo>
                  <a:pt x="114300" y="76200"/>
                </a:lnTo>
                <a:lnTo>
                  <a:pt x="114300" y="38100"/>
                </a:lnTo>
                <a:close/>
              </a:path>
              <a:path w="302895" h="114300" extrusionOk="0">
                <a:moveTo>
                  <a:pt x="302640" y="38100"/>
                </a:moveTo>
                <a:lnTo>
                  <a:pt x="114300" y="38100"/>
                </a:lnTo>
                <a:lnTo>
                  <a:pt x="114300" y="76200"/>
                </a:lnTo>
                <a:lnTo>
                  <a:pt x="302640" y="76200"/>
                </a:lnTo>
                <a:lnTo>
                  <a:pt x="302640" y="38100"/>
                </a:lnTo>
                <a:close/>
              </a:path>
            </a:pathLst>
          </a:custGeom>
          <a:solidFill>
            <a:srgbClr val="FF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nvGrpSpPr>
          <p:cNvPr id="508" name="Google Shape;508;p54"/>
          <p:cNvGrpSpPr/>
          <p:nvPr/>
        </p:nvGrpSpPr>
        <p:grpSpPr>
          <a:xfrm>
            <a:off x="192406" y="1255395"/>
            <a:ext cx="2708909" cy="3097530"/>
            <a:chOff x="256540" y="1673860"/>
            <a:chExt cx="3611879" cy="4130040"/>
          </a:xfrm>
        </p:grpSpPr>
        <p:sp>
          <p:nvSpPr>
            <p:cNvPr id="509" name="Google Shape;509;p54"/>
            <p:cNvSpPr/>
            <p:nvPr/>
          </p:nvSpPr>
          <p:spPr>
            <a:xfrm>
              <a:off x="256540" y="3924300"/>
              <a:ext cx="3611879" cy="18796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510" name="Google Shape;510;p54"/>
            <p:cNvSpPr/>
            <p:nvPr/>
          </p:nvSpPr>
          <p:spPr>
            <a:xfrm>
              <a:off x="256540" y="1673860"/>
              <a:ext cx="3611879" cy="201168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511" name="Google Shape;511;p54"/>
            <p:cNvSpPr/>
            <p:nvPr/>
          </p:nvSpPr>
          <p:spPr>
            <a:xfrm>
              <a:off x="1926590" y="3636010"/>
              <a:ext cx="274320" cy="340360"/>
            </a:xfrm>
            <a:custGeom>
              <a:avLst/>
              <a:gdLst/>
              <a:ahLst/>
              <a:cxnLst/>
              <a:rect l="l" t="t" r="r" b="b"/>
              <a:pathLst>
                <a:path w="274319" h="340360" extrusionOk="0">
                  <a:moveTo>
                    <a:pt x="205740" y="0"/>
                  </a:moveTo>
                  <a:lnTo>
                    <a:pt x="68580" y="0"/>
                  </a:lnTo>
                  <a:lnTo>
                    <a:pt x="68580" y="203200"/>
                  </a:lnTo>
                  <a:lnTo>
                    <a:pt x="0" y="203200"/>
                  </a:lnTo>
                  <a:lnTo>
                    <a:pt x="137160" y="340359"/>
                  </a:lnTo>
                  <a:lnTo>
                    <a:pt x="274320" y="203200"/>
                  </a:lnTo>
                  <a:lnTo>
                    <a:pt x="205740" y="203200"/>
                  </a:lnTo>
                  <a:lnTo>
                    <a:pt x="205740" y="0"/>
                  </a:lnTo>
                  <a:close/>
                </a:path>
              </a:pathLst>
            </a:custGeom>
            <a:solidFill>
              <a:srgbClr val="EB6F5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512" name="Google Shape;512;p54"/>
            <p:cNvSpPr/>
            <p:nvPr/>
          </p:nvSpPr>
          <p:spPr>
            <a:xfrm>
              <a:off x="1926590" y="3636010"/>
              <a:ext cx="274320" cy="340360"/>
            </a:xfrm>
            <a:custGeom>
              <a:avLst/>
              <a:gdLst/>
              <a:ahLst/>
              <a:cxnLst/>
              <a:rect l="l" t="t" r="r" b="b"/>
              <a:pathLst>
                <a:path w="274319" h="340360" extrusionOk="0">
                  <a:moveTo>
                    <a:pt x="0" y="203200"/>
                  </a:moveTo>
                  <a:lnTo>
                    <a:pt x="68580" y="203200"/>
                  </a:lnTo>
                  <a:lnTo>
                    <a:pt x="68580" y="0"/>
                  </a:lnTo>
                  <a:lnTo>
                    <a:pt x="205740" y="0"/>
                  </a:lnTo>
                  <a:lnTo>
                    <a:pt x="205740" y="203200"/>
                  </a:lnTo>
                  <a:lnTo>
                    <a:pt x="274320" y="203200"/>
                  </a:lnTo>
                  <a:lnTo>
                    <a:pt x="137160" y="340359"/>
                  </a:lnTo>
                  <a:lnTo>
                    <a:pt x="0" y="203200"/>
                  </a:lnTo>
                  <a:close/>
                </a:path>
              </a:pathLst>
            </a:custGeom>
            <a:noFill/>
            <a:ln w="12675" cap="flat" cmpd="sng">
              <a:solidFill>
                <a:srgbClr val="EB6F5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pSp>
      <p:sp>
        <p:nvSpPr>
          <p:cNvPr id="513" name="Google Shape;513;p54"/>
          <p:cNvSpPr/>
          <p:nvPr/>
        </p:nvSpPr>
        <p:spPr>
          <a:xfrm>
            <a:off x="1087750" y="160050"/>
            <a:ext cx="7312800" cy="419400"/>
          </a:xfrm>
          <a:prstGeom prst="rect">
            <a:avLst/>
          </a:prstGeom>
          <a:solidFill>
            <a:srgbClr val="DA2E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2000" b="1" dirty="0">
                <a:solidFill>
                  <a:srgbClr val="FFCC99"/>
                </a:solidFill>
                <a:latin typeface="Twentieth Century"/>
                <a:ea typeface="Twentieth Century"/>
                <a:cs typeface="Twentieth Century"/>
                <a:sym typeface="Twentieth Century"/>
              </a:rPr>
              <a:t>SEMARANG CITY TRAM</a:t>
            </a:r>
            <a:r>
              <a:rPr lang="en" sz="2000" b="1" dirty="0">
                <a:solidFill>
                  <a:srgbClr val="F2F2F2"/>
                </a:solidFill>
                <a:latin typeface="Twentieth Century"/>
                <a:ea typeface="Twentieth Century"/>
                <a:cs typeface="Twentieth Century"/>
                <a:sym typeface="Twentieth Century"/>
              </a:rPr>
              <a:t> </a:t>
            </a:r>
            <a:r>
              <a:rPr lang="en" sz="2000" b="1" dirty="0">
                <a:solidFill>
                  <a:srgbClr val="FFCC99"/>
                </a:solidFill>
                <a:latin typeface="Twentieth Century"/>
                <a:ea typeface="Twentieth Century"/>
                <a:cs typeface="Twentieth Century"/>
                <a:sym typeface="Twentieth Century"/>
              </a:rPr>
              <a:t>REACTIVATION ROUTE PLAN</a:t>
            </a:r>
            <a:endParaRPr sz="2000" b="1" dirty="0">
              <a:solidFill>
                <a:srgbClr val="FFCC99"/>
              </a:solidFill>
              <a:latin typeface="Twentieth Century"/>
              <a:ea typeface="Twentieth Century"/>
              <a:cs typeface="Twentieth Century"/>
              <a:sym typeface="Twentieth Century"/>
            </a:endParaRPr>
          </a:p>
        </p:txBody>
      </p:sp>
      <p:sp>
        <p:nvSpPr>
          <p:cNvPr id="514" name="Google Shape;514;p54"/>
          <p:cNvSpPr/>
          <p:nvPr/>
        </p:nvSpPr>
        <p:spPr>
          <a:xfrm>
            <a:off x="3" y="6"/>
            <a:ext cx="9144000" cy="5143500"/>
          </a:xfrm>
          <a:prstGeom prst="rect">
            <a:avLst/>
          </a:prstGeom>
          <a:noFill/>
          <a:ln w="1143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20" b="0" i="0" u="none" strike="noStrike" cap="none">
              <a:solidFill>
                <a:srgbClr val="FFFFFF"/>
              </a:solidFill>
              <a:latin typeface="Calibri"/>
              <a:ea typeface="Calibri"/>
              <a:cs typeface="Calibri"/>
              <a:sym typeface="Calibri"/>
            </a:endParaRPr>
          </a:p>
        </p:txBody>
      </p:sp>
      <p:sp>
        <p:nvSpPr>
          <p:cNvPr id="515" name="Google Shape;515;p54"/>
          <p:cNvSpPr txBox="1">
            <a:spLocks noGrp="1"/>
          </p:cNvSpPr>
          <p:nvPr>
            <p:ph type="title"/>
          </p:nvPr>
        </p:nvSpPr>
        <p:spPr>
          <a:xfrm>
            <a:off x="1826417" y="624579"/>
            <a:ext cx="5366400" cy="285600"/>
          </a:xfrm>
          <a:prstGeom prst="rect">
            <a:avLst/>
          </a:prstGeom>
          <a:noFill/>
          <a:ln>
            <a:noFill/>
          </a:ln>
        </p:spPr>
        <p:txBody>
          <a:bodyPr spcFirstLastPara="1" wrap="square" lIns="0" tIns="8550" rIns="0" bIns="0" anchor="ctr" anchorCtr="0">
            <a:spAutoFit/>
          </a:bodyPr>
          <a:lstStyle/>
          <a:p>
            <a:pPr marL="40957" lvl="0" indent="0" algn="ctr" rtl="0">
              <a:lnSpc>
                <a:spcPct val="100000"/>
              </a:lnSpc>
              <a:spcBef>
                <a:spcPts val="71"/>
              </a:spcBef>
              <a:spcAft>
                <a:spcPts val="0"/>
              </a:spcAft>
              <a:buSzPts val="1400"/>
              <a:buNone/>
            </a:pPr>
            <a:r>
              <a:rPr lang="en" sz="1800" dirty="0"/>
              <a:t>TRASE 1 WEST</a:t>
            </a:r>
            <a:endParaRPr sz="1800" dirty="0"/>
          </a:p>
        </p:txBody>
      </p:sp>
      <p:sp>
        <p:nvSpPr>
          <p:cNvPr id="516" name="Google Shape;516;p54"/>
          <p:cNvSpPr txBox="1"/>
          <p:nvPr/>
        </p:nvSpPr>
        <p:spPr>
          <a:xfrm>
            <a:off x="372749" y="4478500"/>
            <a:ext cx="1702500" cy="189600"/>
          </a:xfrm>
          <a:prstGeom prst="rect">
            <a:avLst/>
          </a:prstGeom>
          <a:noFill/>
          <a:ln>
            <a:noFill/>
          </a:ln>
        </p:spPr>
        <p:txBody>
          <a:bodyPr spcFirstLastPara="1" wrap="square" lIns="0" tIns="10475" rIns="0" bIns="0" anchor="t" anchorCtr="0">
            <a:spAutoFit/>
          </a:bodyPr>
          <a:lstStyle/>
          <a:p>
            <a:pPr marL="9525" marR="0" lvl="0" indent="0" algn="ctr" rtl="0">
              <a:lnSpc>
                <a:spcPct val="100000"/>
              </a:lnSpc>
              <a:spcBef>
                <a:spcPts val="0"/>
              </a:spcBef>
              <a:spcAft>
                <a:spcPts val="0"/>
              </a:spcAft>
              <a:buNone/>
            </a:pPr>
            <a:r>
              <a:rPr lang="en" sz="1163" b="1">
                <a:latin typeface="Trebuchet MS"/>
                <a:ea typeface="Trebuchet MS"/>
                <a:cs typeface="Trebuchet MS"/>
                <a:sym typeface="Trebuchet MS"/>
              </a:rPr>
              <a:t>Tawang </a:t>
            </a:r>
            <a:r>
              <a:rPr lang="en" sz="1163" b="1" i="0" u="none" strike="noStrike" cap="none">
                <a:solidFill>
                  <a:srgbClr val="000000"/>
                </a:solidFill>
                <a:latin typeface="Trebuchet MS"/>
                <a:ea typeface="Trebuchet MS"/>
                <a:cs typeface="Trebuchet MS"/>
                <a:sym typeface="Trebuchet MS"/>
              </a:rPr>
              <a:t>Station</a:t>
            </a:r>
            <a:endParaRPr sz="1163" b="0" i="0" u="none" strike="noStrike" cap="none">
              <a:solidFill>
                <a:srgbClr val="000000"/>
              </a:solidFill>
              <a:latin typeface="Trebuchet MS"/>
              <a:ea typeface="Trebuchet MS"/>
              <a:cs typeface="Trebuchet MS"/>
              <a:sym typeface="Trebuchet MS"/>
            </a:endParaRPr>
          </a:p>
        </p:txBody>
      </p:sp>
      <p:sp>
        <p:nvSpPr>
          <p:cNvPr id="517" name="Google Shape;517;p54"/>
          <p:cNvSpPr txBox="1"/>
          <p:nvPr/>
        </p:nvSpPr>
        <p:spPr>
          <a:xfrm>
            <a:off x="2301049" y="4478138"/>
            <a:ext cx="1702500" cy="189600"/>
          </a:xfrm>
          <a:prstGeom prst="rect">
            <a:avLst/>
          </a:prstGeom>
          <a:noFill/>
          <a:ln>
            <a:noFill/>
          </a:ln>
        </p:spPr>
        <p:txBody>
          <a:bodyPr spcFirstLastPara="1" wrap="square" lIns="0" tIns="10475" rIns="0" bIns="0" anchor="t" anchorCtr="0">
            <a:spAutoFit/>
          </a:bodyPr>
          <a:lstStyle/>
          <a:p>
            <a:pPr marL="9525" marR="0" lvl="0" indent="0" algn="ctr" rtl="0">
              <a:lnSpc>
                <a:spcPct val="100000"/>
              </a:lnSpc>
              <a:spcBef>
                <a:spcPts val="0"/>
              </a:spcBef>
              <a:spcAft>
                <a:spcPts val="0"/>
              </a:spcAft>
              <a:buNone/>
            </a:pPr>
            <a:r>
              <a:rPr lang="en" sz="1163" b="1">
                <a:latin typeface="Trebuchet MS"/>
                <a:ea typeface="Trebuchet MS"/>
                <a:cs typeface="Trebuchet MS"/>
                <a:sym typeface="Trebuchet MS"/>
              </a:rPr>
              <a:t>Ronggowarsito</a:t>
            </a:r>
            <a:endParaRPr sz="1163" b="0" i="0" u="none" strike="noStrike" cap="none">
              <a:solidFill>
                <a:srgbClr val="000000"/>
              </a:solidFill>
              <a:latin typeface="Trebuchet MS"/>
              <a:ea typeface="Trebuchet MS"/>
              <a:cs typeface="Trebuchet MS"/>
              <a:sym typeface="Trebuchet MS"/>
            </a:endParaRPr>
          </a:p>
        </p:txBody>
      </p:sp>
      <p:sp>
        <p:nvSpPr>
          <p:cNvPr id="518" name="Google Shape;518;p54"/>
          <p:cNvSpPr txBox="1"/>
          <p:nvPr/>
        </p:nvSpPr>
        <p:spPr>
          <a:xfrm>
            <a:off x="4102325" y="4478153"/>
            <a:ext cx="1702500" cy="189600"/>
          </a:xfrm>
          <a:prstGeom prst="rect">
            <a:avLst/>
          </a:prstGeom>
          <a:noFill/>
          <a:ln>
            <a:noFill/>
          </a:ln>
        </p:spPr>
        <p:txBody>
          <a:bodyPr spcFirstLastPara="1" wrap="square" lIns="0" tIns="10475" rIns="0" bIns="0" anchor="t" anchorCtr="0">
            <a:spAutoFit/>
          </a:bodyPr>
          <a:lstStyle/>
          <a:p>
            <a:pPr marL="9525" marR="0" lvl="0" indent="0" algn="ctr" rtl="0">
              <a:lnSpc>
                <a:spcPct val="100000"/>
              </a:lnSpc>
              <a:spcBef>
                <a:spcPts val="0"/>
              </a:spcBef>
              <a:spcAft>
                <a:spcPts val="0"/>
              </a:spcAft>
              <a:buNone/>
            </a:pPr>
            <a:r>
              <a:rPr lang="en" sz="1163" b="1">
                <a:latin typeface="Trebuchet MS"/>
                <a:ea typeface="Trebuchet MS"/>
                <a:cs typeface="Trebuchet MS"/>
                <a:sym typeface="Trebuchet MS"/>
              </a:rPr>
              <a:t>Agus Salim</a:t>
            </a:r>
            <a:endParaRPr sz="1163" b="0" i="0" u="none" strike="noStrike" cap="none">
              <a:solidFill>
                <a:srgbClr val="000000"/>
              </a:solidFill>
              <a:latin typeface="Trebuchet MS"/>
              <a:ea typeface="Trebuchet MS"/>
              <a:cs typeface="Trebuchet MS"/>
              <a:sym typeface="Trebuchet MS"/>
            </a:endParaRPr>
          </a:p>
        </p:txBody>
      </p:sp>
      <p:sp>
        <p:nvSpPr>
          <p:cNvPr id="519" name="Google Shape;519;p54"/>
          <p:cNvSpPr txBox="1"/>
          <p:nvPr/>
        </p:nvSpPr>
        <p:spPr>
          <a:xfrm>
            <a:off x="5738725" y="4477678"/>
            <a:ext cx="1702500" cy="189600"/>
          </a:xfrm>
          <a:prstGeom prst="rect">
            <a:avLst/>
          </a:prstGeom>
          <a:noFill/>
          <a:ln>
            <a:noFill/>
          </a:ln>
        </p:spPr>
        <p:txBody>
          <a:bodyPr spcFirstLastPara="1" wrap="square" lIns="0" tIns="10475" rIns="0" bIns="0" anchor="t" anchorCtr="0">
            <a:spAutoFit/>
          </a:bodyPr>
          <a:lstStyle/>
          <a:p>
            <a:pPr marL="9525" marR="0" lvl="0" indent="0" algn="ctr" rtl="0">
              <a:lnSpc>
                <a:spcPct val="100000"/>
              </a:lnSpc>
              <a:spcBef>
                <a:spcPts val="0"/>
              </a:spcBef>
              <a:spcAft>
                <a:spcPts val="0"/>
              </a:spcAft>
              <a:buNone/>
            </a:pPr>
            <a:r>
              <a:rPr lang="en" sz="1163" b="1">
                <a:latin typeface="Trebuchet MS"/>
                <a:ea typeface="Trebuchet MS"/>
                <a:cs typeface="Trebuchet MS"/>
                <a:sym typeface="Trebuchet MS"/>
              </a:rPr>
              <a:t>Johar Market</a:t>
            </a:r>
            <a:endParaRPr sz="1163"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grpSp>
        <p:nvGrpSpPr>
          <p:cNvPr id="524" name="Google Shape;524;p55"/>
          <p:cNvGrpSpPr/>
          <p:nvPr/>
        </p:nvGrpSpPr>
        <p:grpSpPr>
          <a:xfrm>
            <a:off x="3021330" y="1249679"/>
            <a:ext cx="5777864" cy="3067050"/>
            <a:chOff x="4028440" y="1666239"/>
            <a:chExt cx="7703819" cy="4089400"/>
          </a:xfrm>
        </p:grpSpPr>
        <p:sp>
          <p:nvSpPr>
            <p:cNvPr id="525" name="Google Shape;525;p55"/>
            <p:cNvSpPr/>
            <p:nvPr/>
          </p:nvSpPr>
          <p:spPr>
            <a:xfrm>
              <a:off x="4028440" y="1666239"/>
              <a:ext cx="7703819" cy="40894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526" name="Google Shape;526;p55"/>
            <p:cNvSpPr/>
            <p:nvPr/>
          </p:nvSpPr>
          <p:spPr>
            <a:xfrm>
              <a:off x="7772400" y="1777999"/>
              <a:ext cx="1976120" cy="3914140"/>
            </a:xfrm>
            <a:custGeom>
              <a:avLst/>
              <a:gdLst/>
              <a:ahLst/>
              <a:cxnLst/>
              <a:rect l="l" t="t" r="r" b="b"/>
              <a:pathLst>
                <a:path w="1976120" h="3914140" extrusionOk="0">
                  <a:moveTo>
                    <a:pt x="556514" y="824611"/>
                  </a:moveTo>
                  <a:lnTo>
                    <a:pt x="579247" y="604774"/>
                  </a:lnTo>
                  <a:lnTo>
                    <a:pt x="897127" y="439800"/>
                  </a:lnTo>
                  <a:lnTo>
                    <a:pt x="976756" y="472694"/>
                  </a:lnTo>
                  <a:lnTo>
                    <a:pt x="1873884" y="0"/>
                  </a:lnTo>
                  <a:lnTo>
                    <a:pt x="1976120" y="98933"/>
                  </a:lnTo>
                  <a:lnTo>
                    <a:pt x="1964817" y="186944"/>
                  </a:lnTo>
                  <a:lnTo>
                    <a:pt x="1306068" y="593725"/>
                  </a:lnTo>
                  <a:lnTo>
                    <a:pt x="1431035" y="780669"/>
                  </a:lnTo>
                  <a:lnTo>
                    <a:pt x="1442339" y="1198372"/>
                  </a:lnTo>
                  <a:lnTo>
                    <a:pt x="1567306" y="1704213"/>
                  </a:lnTo>
                  <a:lnTo>
                    <a:pt x="1374140" y="3870159"/>
                  </a:lnTo>
                  <a:lnTo>
                    <a:pt x="863219" y="3826179"/>
                  </a:lnTo>
                  <a:lnTo>
                    <a:pt x="442975" y="3914140"/>
                  </a:lnTo>
                  <a:lnTo>
                    <a:pt x="204470" y="3628263"/>
                  </a:lnTo>
                  <a:lnTo>
                    <a:pt x="0" y="3562350"/>
                  </a:lnTo>
                  <a:lnTo>
                    <a:pt x="295275" y="3001645"/>
                  </a:lnTo>
                  <a:lnTo>
                    <a:pt x="193167" y="2924683"/>
                  </a:lnTo>
                  <a:lnTo>
                    <a:pt x="340741" y="2704719"/>
                  </a:lnTo>
                  <a:lnTo>
                    <a:pt x="56769" y="1341374"/>
                  </a:lnTo>
                  <a:lnTo>
                    <a:pt x="556514" y="824611"/>
                  </a:lnTo>
                  <a:close/>
                </a:path>
              </a:pathLst>
            </a:custGeom>
            <a:noFill/>
            <a:ln w="1016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sp>
        <p:nvSpPr>
          <p:cNvPr id="527" name="Google Shape;527;p55"/>
          <p:cNvSpPr/>
          <p:nvPr/>
        </p:nvSpPr>
        <p:spPr>
          <a:xfrm>
            <a:off x="1554479" y="4438650"/>
            <a:ext cx="1920240" cy="262890"/>
          </a:xfrm>
          <a:custGeom>
            <a:avLst/>
            <a:gdLst/>
            <a:ahLst/>
            <a:cxnLst/>
            <a:rect l="l" t="t" r="r" b="b"/>
            <a:pathLst>
              <a:path w="2560320" h="350520" extrusionOk="0">
                <a:moveTo>
                  <a:pt x="2385060" y="0"/>
                </a:moveTo>
                <a:lnTo>
                  <a:pt x="175260" y="0"/>
                </a:lnTo>
                <a:lnTo>
                  <a:pt x="128675" y="6260"/>
                </a:lnTo>
                <a:lnTo>
                  <a:pt x="86811" y="23929"/>
                </a:lnTo>
                <a:lnTo>
                  <a:pt x="51339" y="51334"/>
                </a:lnTo>
                <a:lnTo>
                  <a:pt x="23932" y="86805"/>
                </a:lnTo>
                <a:lnTo>
                  <a:pt x="6261" y="128671"/>
                </a:lnTo>
                <a:lnTo>
                  <a:pt x="0" y="175259"/>
                </a:lnTo>
                <a:lnTo>
                  <a:pt x="6263" y="221853"/>
                </a:lnTo>
                <a:lnTo>
                  <a:pt x="23936" y="263719"/>
                </a:lnTo>
                <a:lnTo>
                  <a:pt x="51345" y="299189"/>
                </a:lnTo>
                <a:lnTo>
                  <a:pt x="86818" y="326593"/>
                </a:lnTo>
                <a:lnTo>
                  <a:pt x="128682" y="344259"/>
                </a:lnTo>
                <a:lnTo>
                  <a:pt x="175260" y="350520"/>
                </a:lnTo>
                <a:lnTo>
                  <a:pt x="2385060" y="350520"/>
                </a:lnTo>
                <a:lnTo>
                  <a:pt x="2431646" y="344259"/>
                </a:lnTo>
                <a:lnTo>
                  <a:pt x="2473512" y="326590"/>
                </a:lnTo>
                <a:lnTo>
                  <a:pt x="2508983" y="299185"/>
                </a:lnTo>
                <a:lnTo>
                  <a:pt x="2536389" y="263714"/>
                </a:lnTo>
                <a:lnTo>
                  <a:pt x="2554058" y="221848"/>
                </a:lnTo>
                <a:lnTo>
                  <a:pt x="2560320" y="175259"/>
                </a:lnTo>
                <a:lnTo>
                  <a:pt x="2554058" y="128671"/>
                </a:lnTo>
                <a:lnTo>
                  <a:pt x="2536387" y="86805"/>
                </a:lnTo>
                <a:lnTo>
                  <a:pt x="2508980" y="51334"/>
                </a:lnTo>
                <a:lnTo>
                  <a:pt x="2473508" y="23929"/>
                </a:lnTo>
                <a:lnTo>
                  <a:pt x="2431644" y="6260"/>
                </a:lnTo>
                <a:lnTo>
                  <a:pt x="2385060" y="0"/>
                </a:lnTo>
                <a:close/>
              </a:path>
            </a:pathLst>
          </a:custGeom>
          <a:solidFill>
            <a:srgbClr val="FFD9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528" name="Google Shape;528;p55"/>
          <p:cNvSpPr txBox="1"/>
          <p:nvPr/>
        </p:nvSpPr>
        <p:spPr>
          <a:xfrm>
            <a:off x="1663349" y="4463513"/>
            <a:ext cx="1702500" cy="189600"/>
          </a:xfrm>
          <a:prstGeom prst="rect">
            <a:avLst/>
          </a:prstGeom>
          <a:noFill/>
          <a:ln>
            <a:noFill/>
          </a:ln>
        </p:spPr>
        <p:txBody>
          <a:bodyPr spcFirstLastPara="1" wrap="square" lIns="0" tIns="10475" rIns="0" bIns="0" anchor="t" anchorCtr="0">
            <a:spAutoFit/>
          </a:bodyPr>
          <a:lstStyle/>
          <a:p>
            <a:pPr marL="9525" marR="0" lvl="0" indent="0" algn="ctr" rtl="0">
              <a:lnSpc>
                <a:spcPct val="100000"/>
              </a:lnSpc>
              <a:spcBef>
                <a:spcPts val="0"/>
              </a:spcBef>
              <a:spcAft>
                <a:spcPts val="0"/>
              </a:spcAft>
              <a:buNone/>
            </a:pPr>
            <a:r>
              <a:rPr lang="en" sz="1163" b="1">
                <a:latin typeface="Trebuchet MS"/>
                <a:ea typeface="Trebuchet MS"/>
                <a:cs typeface="Trebuchet MS"/>
                <a:sym typeface="Trebuchet MS"/>
              </a:rPr>
              <a:t>Tawang </a:t>
            </a:r>
            <a:r>
              <a:rPr lang="en" sz="1163" b="1" i="0" u="none" strike="noStrike" cap="none">
                <a:solidFill>
                  <a:srgbClr val="000000"/>
                </a:solidFill>
                <a:latin typeface="Trebuchet MS"/>
                <a:ea typeface="Trebuchet MS"/>
                <a:cs typeface="Trebuchet MS"/>
                <a:sym typeface="Trebuchet MS"/>
              </a:rPr>
              <a:t>Station</a:t>
            </a:r>
            <a:endParaRPr sz="1163" b="0" i="0" u="none" strike="noStrike" cap="none">
              <a:solidFill>
                <a:srgbClr val="000000"/>
              </a:solidFill>
              <a:latin typeface="Trebuchet MS"/>
              <a:ea typeface="Trebuchet MS"/>
              <a:cs typeface="Trebuchet MS"/>
              <a:sym typeface="Trebuchet MS"/>
            </a:endParaRPr>
          </a:p>
        </p:txBody>
      </p:sp>
      <p:sp>
        <p:nvSpPr>
          <p:cNvPr id="529" name="Google Shape;529;p55"/>
          <p:cNvSpPr/>
          <p:nvPr/>
        </p:nvSpPr>
        <p:spPr>
          <a:xfrm>
            <a:off x="3749040" y="4438650"/>
            <a:ext cx="1598295" cy="262890"/>
          </a:xfrm>
          <a:custGeom>
            <a:avLst/>
            <a:gdLst/>
            <a:ahLst/>
            <a:cxnLst/>
            <a:rect l="l" t="t" r="r" b="b"/>
            <a:pathLst>
              <a:path w="2131059" h="350520" extrusionOk="0">
                <a:moveTo>
                  <a:pt x="1955800" y="0"/>
                </a:moveTo>
                <a:lnTo>
                  <a:pt x="175259" y="0"/>
                </a:lnTo>
                <a:lnTo>
                  <a:pt x="128675" y="6260"/>
                </a:lnTo>
                <a:lnTo>
                  <a:pt x="86811" y="23926"/>
                </a:lnTo>
                <a:lnTo>
                  <a:pt x="51339" y="51330"/>
                </a:lnTo>
                <a:lnTo>
                  <a:pt x="23932" y="86800"/>
                </a:lnTo>
                <a:lnTo>
                  <a:pt x="6261" y="128666"/>
                </a:lnTo>
                <a:lnTo>
                  <a:pt x="0" y="175259"/>
                </a:lnTo>
                <a:lnTo>
                  <a:pt x="6263" y="221853"/>
                </a:lnTo>
                <a:lnTo>
                  <a:pt x="23936" y="263719"/>
                </a:lnTo>
                <a:lnTo>
                  <a:pt x="51345" y="299189"/>
                </a:lnTo>
                <a:lnTo>
                  <a:pt x="86818" y="326593"/>
                </a:lnTo>
                <a:lnTo>
                  <a:pt x="128682" y="344259"/>
                </a:lnTo>
                <a:lnTo>
                  <a:pt x="175259" y="350520"/>
                </a:lnTo>
                <a:lnTo>
                  <a:pt x="1955800" y="350520"/>
                </a:lnTo>
                <a:lnTo>
                  <a:pt x="2002386" y="344259"/>
                </a:lnTo>
                <a:lnTo>
                  <a:pt x="2044252" y="326590"/>
                </a:lnTo>
                <a:lnTo>
                  <a:pt x="2079723" y="299185"/>
                </a:lnTo>
                <a:lnTo>
                  <a:pt x="2107129" y="263714"/>
                </a:lnTo>
                <a:lnTo>
                  <a:pt x="2124798" y="221848"/>
                </a:lnTo>
                <a:lnTo>
                  <a:pt x="2131059" y="175259"/>
                </a:lnTo>
                <a:lnTo>
                  <a:pt x="2124798" y="128666"/>
                </a:lnTo>
                <a:lnTo>
                  <a:pt x="2107127" y="86800"/>
                </a:lnTo>
                <a:lnTo>
                  <a:pt x="2079720" y="51330"/>
                </a:lnTo>
                <a:lnTo>
                  <a:pt x="2044248" y="23926"/>
                </a:lnTo>
                <a:lnTo>
                  <a:pt x="2002384" y="6260"/>
                </a:lnTo>
                <a:lnTo>
                  <a:pt x="1955800" y="0"/>
                </a:lnTo>
                <a:close/>
              </a:path>
            </a:pathLst>
          </a:custGeom>
          <a:solidFill>
            <a:srgbClr val="FFD9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530" name="Google Shape;530;p55"/>
          <p:cNvSpPr txBox="1"/>
          <p:nvPr/>
        </p:nvSpPr>
        <p:spPr>
          <a:xfrm>
            <a:off x="4176679" y="4446705"/>
            <a:ext cx="823500" cy="189600"/>
          </a:xfrm>
          <a:prstGeom prst="rect">
            <a:avLst/>
          </a:prstGeom>
          <a:noFill/>
          <a:ln>
            <a:noFill/>
          </a:ln>
        </p:spPr>
        <p:txBody>
          <a:bodyPr spcFirstLastPara="1" wrap="square" lIns="0" tIns="10475" rIns="0" bIns="0" anchor="t" anchorCtr="0">
            <a:spAutoFit/>
          </a:bodyPr>
          <a:lstStyle/>
          <a:p>
            <a:pPr marL="9525" marR="0" lvl="0" indent="0" algn="l" rtl="0">
              <a:lnSpc>
                <a:spcPct val="100000"/>
              </a:lnSpc>
              <a:spcBef>
                <a:spcPts val="0"/>
              </a:spcBef>
              <a:spcAft>
                <a:spcPts val="0"/>
              </a:spcAft>
              <a:buNone/>
            </a:pPr>
            <a:r>
              <a:rPr lang="en" sz="1163" b="1">
                <a:latin typeface="Trebuchet MS"/>
                <a:ea typeface="Trebuchet MS"/>
                <a:cs typeface="Trebuchet MS"/>
                <a:sym typeface="Trebuchet MS"/>
              </a:rPr>
              <a:t>Dr. Cipto</a:t>
            </a:r>
            <a:endParaRPr sz="1163" b="0" i="0" u="none" strike="noStrike" cap="none">
              <a:solidFill>
                <a:srgbClr val="000000"/>
              </a:solidFill>
              <a:latin typeface="Trebuchet MS"/>
              <a:ea typeface="Trebuchet MS"/>
              <a:cs typeface="Trebuchet MS"/>
              <a:sym typeface="Trebuchet MS"/>
            </a:endParaRPr>
          </a:p>
        </p:txBody>
      </p:sp>
      <p:sp>
        <p:nvSpPr>
          <p:cNvPr id="531" name="Google Shape;531;p55"/>
          <p:cNvSpPr/>
          <p:nvPr/>
        </p:nvSpPr>
        <p:spPr>
          <a:xfrm>
            <a:off x="5581650" y="4438650"/>
            <a:ext cx="1504950" cy="262890"/>
          </a:xfrm>
          <a:custGeom>
            <a:avLst/>
            <a:gdLst/>
            <a:ahLst/>
            <a:cxnLst/>
            <a:rect l="l" t="t" r="r" b="b"/>
            <a:pathLst>
              <a:path w="2006600" h="350520" extrusionOk="0">
                <a:moveTo>
                  <a:pt x="1831340" y="0"/>
                </a:moveTo>
                <a:lnTo>
                  <a:pt x="175259" y="0"/>
                </a:lnTo>
                <a:lnTo>
                  <a:pt x="128675" y="6260"/>
                </a:lnTo>
                <a:lnTo>
                  <a:pt x="86811" y="23926"/>
                </a:lnTo>
                <a:lnTo>
                  <a:pt x="51339" y="51330"/>
                </a:lnTo>
                <a:lnTo>
                  <a:pt x="23932" y="86800"/>
                </a:lnTo>
                <a:lnTo>
                  <a:pt x="6261" y="128666"/>
                </a:lnTo>
                <a:lnTo>
                  <a:pt x="0" y="175259"/>
                </a:lnTo>
                <a:lnTo>
                  <a:pt x="6261" y="221853"/>
                </a:lnTo>
                <a:lnTo>
                  <a:pt x="23932" y="263719"/>
                </a:lnTo>
                <a:lnTo>
                  <a:pt x="51339" y="299189"/>
                </a:lnTo>
                <a:lnTo>
                  <a:pt x="86811" y="326593"/>
                </a:lnTo>
                <a:lnTo>
                  <a:pt x="128675" y="344259"/>
                </a:lnTo>
                <a:lnTo>
                  <a:pt x="175259" y="350520"/>
                </a:lnTo>
                <a:lnTo>
                  <a:pt x="1831340" y="350520"/>
                </a:lnTo>
                <a:lnTo>
                  <a:pt x="1877924" y="344259"/>
                </a:lnTo>
                <a:lnTo>
                  <a:pt x="1919788" y="326593"/>
                </a:lnTo>
                <a:lnTo>
                  <a:pt x="1955260" y="299189"/>
                </a:lnTo>
                <a:lnTo>
                  <a:pt x="1982667" y="263719"/>
                </a:lnTo>
                <a:lnTo>
                  <a:pt x="2000338" y="221853"/>
                </a:lnTo>
                <a:lnTo>
                  <a:pt x="2006600" y="175259"/>
                </a:lnTo>
                <a:lnTo>
                  <a:pt x="2000338" y="128666"/>
                </a:lnTo>
                <a:lnTo>
                  <a:pt x="1982667" y="86800"/>
                </a:lnTo>
                <a:lnTo>
                  <a:pt x="1955260" y="51330"/>
                </a:lnTo>
                <a:lnTo>
                  <a:pt x="1919788" y="23926"/>
                </a:lnTo>
                <a:lnTo>
                  <a:pt x="1877924" y="6260"/>
                </a:lnTo>
                <a:lnTo>
                  <a:pt x="1831340" y="0"/>
                </a:lnTo>
                <a:close/>
              </a:path>
            </a:pathLst>
          </a:custGeom>
          <a:solidFill>
            <a:srgbClr val="FFD9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532" name="Google Shape;532;p55"/>
          <p:cNvSpPr txBox="1"/>
          <p:nvPr/>
        </p:nvSpPr>
        <p:spPr>
          <a:xfrm>
            <a:off x="5813337" y="4449705"/>
            <a:ext cx="1014900" cy="189600"/>
          </a:xfrm>
          <a:prstGeom prst="rect">
            <a:avLst/>
          </a:prstGeom>
          <a:noFill/>
          <a:ln>
            <a:noFill/>
          </a:ln>
        </p:spPr>
        <p:txBody>
          <a:bodyPr spcFirstLastPara="1" wrap="square" lIns="0" tIns="10475" rIns="0" bIns="0" anchor="t" anchorCtr="0">
            <a:spAutoFit/>
          </a:bodyPr>
          <a:lstStyle/>
          <a:p>
            <a:pPr marL="9525" marR="0" lvl="0" indent="0" algn="ctr" rtl="0">
              <a:lnSpc>
                <a:spcPct val="100000"/>
              </a:lnSpc>
              <a:spcBef>
                <a:spcPts val="0"/>
              </a:spcBef>
              <a:spcAft>
                <a:spcPts val="0"/>
              </a:spcAft>
              <a:buNone/>
            </a:pPr>
            <a:r>
              <a:rPr lang="en" sz="1163" b="1">
                <a:latin typeface="Trebuchet MS"/>
                <a:ea typeface="Trebuchet MS"/>
                <a:cs typeface="Trebuchet MS"/>
                <a:sym typeface="Trebuchet MS"/>
              </a:rPr>
              <a:t>Peterongan</a:t>
            </a:r>
            <a:endParaRPr sz="1163" b="0" i="0" u="none" strike="noStrike" cap="none">
              <a:solidFill>
                <a:srgbClr val="000000"/>
              </a:solidFill>
              <a:latin typeface="Trebuchet MS"/>
              <a:ea typeface="Trebuchet MS"/>
              <a:cs typeface="Trebuchet MS"/>
              <a:sym typeface="Trebuchet MS"/>
            </a:endParaRPr>
          </a:p>
        </p:txBody>
      </p:sp>
      <p:sp>
        <p:nvSpPr>
          <p:cNvPr id="533" name="Google Shape;533;p55"/>
          <p:cNvSpPr/>
          <p:nvPr/>
        </p:nvSpPr>
        <p:spPr>
          <a:xfrm>
            <a:off x="7294245" y="4438650"/>
            <a:ext cx="1392554" cy="262890"/>
          </a:xfrm>
          <a:custGeom>
            <a:avLst/>
            <a:gdLst/>
            <a:ahLst/>
            <a:cxnLst/>
            <a:rect l="l" t="t" r="r" b="b"/>
            <a:pathLst>
              <a:path w="1856740" h="350520" extrusionOk="0">
                <a:moveTo>
                  <a:pt x="1681480" y="0"/>
                </a:moveTo>
                <a:lnTo>
                  <a:pt x="175260" y="0"/>
                </a:lnTo>
                <a:lnTo>
                  <a:pt x="128675" y="6260"/>
                </a:lnTo>
                <a:lnTo>
                  <a:pt x="86811" y="23926"/>
                </a:lnTo>
                <a:lnTo>
                  <a:pt x="51339" y="51330"/>
                </a:lnTo>
                <a:lnTo>
                  <a:pt x="23932" y="86800"/>
                </a:lnTo>
                <a:lnTo>
                  <a:pt x="6261" y="128666"/>
                </a:lnTo>
                <a:lnTo>
                  <a:pt x="0" y="175259"/>
                </a:lnTo>
                <a:lnTo>
                  <a:pt x="6261" y="221853"/>
                </a:lnTo>
                <a:lnTo>
                  <a:pt x="23932" y="263719"/>
                </a:lnTo>
                <a:lnTo>
                  <a:pt x="51339" y="299189"/>
                </a:lnTo>
                <a:lnTo>
                  <a:pt x="86811" y="326593"/>
                </a:lnTo>
                <a:lnTo>
                  <a:pt x="128675" y="344259"/>
                </a:lnTo>
                <a:lnTo>
                  <a:pt x="175260" y="350520"/>
                </a:lnTo>
                <a:lnTo>
                  <a:pt x="1681480" y="350520"/>
                </a:lnTo>
                <a:lnTo>
                  <a:pt x="1728064" y="344259"/>
                </a:lnTo>
                <a:lnTo>
                  <a:pt x="1769928" y="326593"/>
                </a:lnTo>
                <a:lnTo>
                  <a:pt x="1805400" y="299189"/>
                </a:lnTo>
                <a:lnTo>
                  <a:pt x="1832807" y="263719"/>
                </a:lnTo>
                <a:lnTo>
                  <a:pt x="1850478" y="221853"/>
                </a:lnTo>
                <a:lnTo>
                  <a:pt x="1856740" y="175259"/>
                </a:lnTo>
                <a:lnTo>
                  <a:pt x="1850478" y="128666"/>
                </a:lnTo>
                <a:lnTo>
                  <a:pt x="1832807" y="86800"/>
                </a:lnTo>
                <a:lnTo>
                  <a:pt x="1805400" y="51330"/>
                </a:lnTo>
                <a:lnTo>
                  <a:pt x="1769928" y="23926"/>
                </a:lnTo>
                <a:lnTo>
                  <a:pt x="1728064" y="6260"/>
                </a:lnTo>
                <a:lnTo>
                  <a:pt x="1681480" y="0"/>
                </a:lnTo>
                <a:close/>
              </a:path>
            </a:pathLst>
          </a:custGeom>
          <a:solidFill>
            <a:srgbClr val="FFD9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534" name="Google Shape;534;p55"/>
          <p:cNvSpPr txBox="1"/>
          <p:nvPr/>
        </p:nvSpPr>
        <p:spPr>
          <a:xfrm>
            <a:off x="7552856" y="4475330"/>
            <a:ext cx="875400" cy="189600"/>
          </a:xfrm>
          <a:prstGeom prst="rect">
            <a:avLst/>
          </a:prstGeom>
          <a:noFill/>
          <a:ln>
            <a:noFill/>
          </a:ln>
        </p:spPr>
        <p:txBody>
          <a:bodyPr spcFirstLastPara="1" wrap="square" lIns="0" tIns="10475" rIns="0" bIns="0" anchor="t" anchorCtr="0">
            <a:spAutoFit/>
          </a:bodyPr>
          <a:lstStyle/>
          <a:p>
            <a:pPr marL="9525" marR="0" lvl="0" indent="0" algn="ctr" rtl="0">
              <a:lnSpc>
                <a:spcPct val="100000"/>
              </a:lnSpc>
              <a:spcBef>
                <a:spcPts val="0"/>
              </a:spcBef>
              <a:spcAft>
                <a:spcPts val="0"/>
              </a:spcAft>
              <a:buNone/>
            </a:pPr>
            <a:r>
              <a:rPr lang="en" sz="1163" b="1">
                <a:latin typeface="Trebuchet MS"/>
                <a:ea typeface="Trebuchet MS"/>
                <a:cs typeface="Trebuchet MS"/>
                <a:sym typeface="Trebuchet MS"/>
              </a:rPr>
              <a:t>Sriwijaya</a:t>
            </a:r>
            <a:endParaRPr sz="1163" b="0" i="0" u="none" strike="noStrike" cap="none">
              <a:solidFill>
                <a:srgbClr val="000000"/>
              </a:solidFill>
              <a:latin typeface="Trebuchet MS"/>
              <a:ea typeface="Trebuchet MS"/>
              <a:cs typeface="Trebuchet MS"/>
              <a:sym typeface="Trebuchet MS"/>
            </a:endParaRPr>
          </a:p>
        </p:txBody>
      </p:sp>
      <p:grpSp>
        <p:nvGrpSpPr>
          <p:cNvPr id="535" name="Google Shape;535;p55"/>
          <p:cNvGrpSpPr/>
          <p:nvPr/>
        </p:nvGrpSpPr>
        <p:grpSpPr>
          <a:xfrm>
            <a:off x="3475673" y="4528194"/>
            <a:ext cx="3846195" cy="512435"/>
            <a:chOff x="4634230" y="6037592"/>
            <a:chExt cx="5128260" cy="683247"/>
          </a:xfrm>
        </p:grpSpPr>
        <p:sp>
          <p:nvSpPr>
            <p:cNvPr id="536" name="Google Shape;536;p55"/>
            <p:cNvSpPr/>
            <p:nvPr/>
          </p:nvSpPr>
          <p:spPr>
            <a:xfrm>
              <a:off x="4634230" y="6037592"/>
              <a:ext cx="5128260" cy="160020"/>
            </a:xfrm>
            <a:custGeom>
              <a:avLst/>
              <a:gdLst/>
              <a:ahLst/>
              <a:cxnLst/>
              <a:rect l="l" t="t" r="r" b="b"/>
              <a:pathLst>
                <a:path w="5128259" h="160020" extrusionOk="0">
                  <a:moveTo>
                    <a:pt x="365760" y="57137"/>
                  </a:moveTo>
                  <a:lnTo>
                    <a:pt x="327660" y="38087"/>
                  </a:lnTo>
                  <a:lnTo>
                    <a:pt x="251460" y="0"/>
                  </a:lnTo>
                  <a:lnTo>
                    <a:pt x="251460" y="38087"/>
                  </a:lnTo>
                  <a:lnTo>
                    <a:pt x="0" y="38087"/>
                  </a:lnTo>
                  <a:lnTo>
                    <a:pt x="0" y="76187"/>
                  </a:lnTo>
                  <a:lnTo>
                    <a:pt x="251460" y="76187"/>
                  </a:lnTo>
                  <a:lnTo>
                    <a:pt x="251460" y="114287"/>
                  </a:lnTo>
                  <a:lnTo>
                    <a:pt x="327660" y="76187"/>
                  </a:lnTo>
                  <a:lnTo>
                    <a:pt x="365760" y="57137"/>
                  </a:lnTo>
                  <a:close/>
                </a:path>
                <a:path w="5128259" h="160020" extrusionOk="0">
                  <a:moveTo>
                    <a:pt x="2809240" y="102857"/>
                  </a:moveTo>
                  <a:lnTo>
                    <a:pt x="2771140" y="83807"/>
                  </a:lnTo>
                  <a:lnTo>
                    <a:pt x="2694940" y="45707"/>
                  </a:lnTo>
                  <a:lnTo>
                    <a:pt x="2694940" y="83807"/>
                  </a:lnTo>
                  <a:lnTo>
                    <a:pt x="2496820" y="83807"/>
                  </a:lnTo>
                  <a:lnTo>
                    <a:pt x="2496820" y="121907"/>
                  </a:lnTo>
                  <a:lnTo>
                    <a:pt x="2694940" y="121907"/>
                  </a:lnTo>
                  <a:lnTo>
                    <a:pt x="2694940" y="160007"/>
                  </a:lnTo>
                  <a:lnTo>
                    <a:pt x="2771140" y="121907"/>
                  </a:lnTo>
                  <a:lnTo>
                    <a:pt x="2809240" y="102857"/>
                  </a:lnTo>
                  <a:close/>
                </a:path>
                <a:path w="5128259" h="160020" extrusionOk="0">
                  <a:moveTo>
                    <a:pt x="5128260" y="102857"/>
                  </a:moveTo>
                  <a:lnTo>
                    <a:pt x="5090160" y="83807"/>
                  </a:lnTo>
                  <a:lnTo>
                    <a:pt x="5013960" y="45707"/>
                  </a:lnTo>
                  <a:lnTo>
                    <a:pt x="5013960" y="83807"/>
                  </a:lnTo>
                  <a:lnTo>
                    <a:pt x="4815840" y="83807"/>
                  </a:lnTo>
                  <a:lnTo>
                    <a:pt x="4815840" y="121907"/>
                  </a:lnTo>
                  <a:lnTo>
                    <a:pt x="5013960" y="121907"/>
                  </a:lnTo>
                  <a:lnTo>
                    <a:pt x="5013960" y="160007"/>
                  </a:lnTo>
                  <a:lnTo>
                    <a:pt x="5090160" y="121907"/>
                  </a:lnTo>
                  <a:lnTo>
                    <a:pt x="5128260" y="102857"/>
                  </a:lnTo>
                  <a:close/>
                </a:path>
              </a:pathLst>
            </a:custGeom>
            <a:solidFill>
              <a:srgbClr val="FF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537" name="Google Shape;537;p55"/>
            <p:cNvSpPr/>
            <p:nvPr/>
          </p:nvSpPr>
          <p:spPr>
            <a:xfrm>
              <a:off x="7719059" y="6352539"/>
              <a:ext cx="2006600" cy="368300"/>
            </a:xfrm>
            <a:custGeom>
              <a:avLst/>
              <a:gdLst/>
              <a:ahLst/>
              <a:cxnLst/>
              <a:rect l="l" t="t" r="r" b="b"/>
              <a:pathLst>
                <a:path w="2006600" h="368300" extrusionOk="0">
                  <a:moveTo>
                    <a:pt x="1822450" y="0"/>
                  </a:moveTo>
                  <a:lnTo>
                    <a:pt x="184150" y="0"/>
                  </a:lnTo>
                  <a:lnTo>
                    <a:pt x="135187" y="6578"/>
                  </a:lnTo>
                  <a:lnTo>
                    <a:pt x="91195" y="25142"/>
                  </a:lnTo>
                  <a:lnTo>
                    <a:pt x="53927" y="53936"/>
                  </a:lnTo>
                  <a:lnTo>
                    <a:pt x="25136" y="91206"/>
                  </a:lnTo>
                  <a:lnTo>
                    <a:pt x="6576" y="135196"/>
                  </a:lnTo>
                  <a:lnTo>
                    <a:pt x="0" y="184150"/>
                  </a:lnTo>
                  <a:lnTo>
                    <a:pt x="6576" y="233103"/>
                  </a:lnTo>
                  <a:lnTo>
                    <a:pt x="25136" y="277093"/>
                  </a:lnTo>
                  <a:lnTo>
                    <a:pt x="53927" y="314363"/>
                  </a:lnTo>
                  <a:lnTo>
                    <a:pt x="91195" y="343157"/>
                  </a:lnTo>
                  <a:lnTo>
                    <a:pt x="135187" y="361721"/>
                  </a:lnTo>
                  <a:lnTo>
                    <a:pt x="184150" y="368300"/>
                  </a:lnTo>
                  <a:lnTo>
                    <a:pt x="1822450" y="368300"/>
                  </a:lnTo>
                  <a:lnTo>
                    <a:pt x="1871412" y="361721"/>
                  </a:lnTo>
                  <a:lnTo>
                    <a:pt x="1915404" y="343157"/>
                  </a:lnTo>
                  <a:lnTo>
                    <a:pt x="1952672" y="314363"/>
                  </a:lnTo>
                  <a:lnTo>
                    <a:pt x="1981463" y="277093"/>
                  </a:lnTo>
                  <a:lnTo>
                    <a:pt x="2000023" y="233103"/>
                  </a:lnTo>
                  <a:lnTo>
                    <a:pt x="2006600" y="184150"/>
                  </a:lnTo>
                  <a:lnTo>
                    <a:pt x="2000023" y="135196"/>
                  </a:lnTo>
                  <a:lnTo>
                    <a:pt x="1981463" y="91206"/>
                  </a:lnTo>
                  <a:lnTo>
                    <a:pt x="1952672" y="53936"/>
                  </a:lnTo>
                  <a:lnTo>
                    <a:pt x="1915404" y="25142"/>
                  </a:lnTo>
                  <a:lnTo>
                    <a:pt x="1871412" y="6578"/>
                  </a:lnTo>
                  <a:lnTo>
                    <a:pt x="1822450" y="0"/>
                  </a:lnTo>
                  <a:close/>
                </a:path>
              </a:pathLst>
            </a:custGeom>
            <a:solidFill>
              <a:srgbClr val="FFD9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sp>
        <p:nvSpPr>
          <p:cNvPr id="538" name="Google Shape;538;p55"/>
          <p:cNvSpPr txBox="1"/>
          <p:nvPr/>
        </p:nvSpPr>
        <p:spPr>
          <a:xfrm>
            <a:off x="6087237" y="4772263"/>
            <a:ext cx="877729" cy="189540"/>
          </a:xfrm>
          <a:prstGeom prst="rect">
            <a:avLst/>
          </a:prstGeom>
          <a:noFill/>
          <a:ln>
            <a:noFill/>
          </a:ln>
        </p:spPr>
        <p:txBody>
          <a:bodyPr spcFirstLastPara="1" wrap="square" lIns="0" tIns="10475" rIns="0" bIns="0" anchor="t" anchorCtr="0">
            <a:spAutoFit/>
          </a:bodyPr>
          <a:lstStyle/>
          <a:p>
            <a:pPr marL="9525" marR="0" lvl="0" indent="0" algn="ctr" rtl="0">
              <a:lnSpc>
                <a:spcPct val="100000"/>
              </a:lnSpc>
              <a:spcBef>
                <a:spcPts val="0"/>
              </a:spcBef>
              <a:spcAft>
                <a:spcPts val="0"/>
              </a:spcAft>
              <a:buNone/>
            </a:pPr>
            <a:r>
              <a:rPr lang="en" sz="1163" b="1">
                <a:latin typeface="Trebuchet MS"/>
                <a:ea typeface="Trebuchet MS"/>
                <a:cs typeface="Trebuchet MS"/>
                <a:sym typeface="Trebuchet MS"/>
              </a:rPr>
              <a:t>Pahlawan</a:t>
            </a:r>
            <a:endParaRPr sz="1163" b="0" i="0" u="none" strike="noStrike" cap="none">
              <a:solidFill>
                <a:srgbClr val="000000"/>
              </a:solidFill>
              <a:latin typeface="Trebuchet MS"/>
              <a:ea typeface="Trebuchet MS"/>
              <a:cs typeface="Trebuchet MS"/>
              <a:sym typeface="Trebuchet MS"/>
            </a:endParaRPr>
          </a:p>
        </p:txBody>
      </p:sp>
      <p:sp>
        <p:nvSpPr>
          <p:cNvPr id="539" name="Google Shape;539;p55"/>
          <p:cNvSpPr/>
          <p:nvPr/>
        </p:nvSpPr>
        <p:spPr>
          <a:xfrm>
            <a:off x="4145281" y="4766309"/>
            <a:ext cx="1392554" cy="262890"/>
          </a:xfrm>
          <a:custGeom>
            <a:avLst/>
            <a:gdLst/>
            <a:ahLst/>
            <a:cxnLst/>
            <a:rect l="l" t="t" r="r" b="b"/>
            <a:pathLst>
              <a:path w="1856740" h="350520" extrusionOk="0">
                <a:moveTo>
                  <a:pt x="1681480" y="0"/>
                </a:moveTo>
                <a:lnTo>
                  <a:pt x="175260" y="0"/>
                </a:lnTo>
                <a:lnTo>
                  <a:pt x="128675" y="6260"/>
                </a:lnTo>
                <a:lnTo>
                  <a:pt x="86811" y="23926"/>
                </a:lnTo>
                <a:lnTo>
                  <a:pt x="51339" y="51330"/>
                </a:lnTo>
                <a:lnTo>
                  <a:pt x="23932" y="86800"/>
                </a:lnTo>
                <a:lnTo>
                  <a:pt x="6261" y="128666"/>
                </a:lnTo>
                <a:lnTo>
                  <a:pt x="0" y="175260"/>
                </a:lnTo>
                <a:lnTo>
                  <a:pt x="6261" y="221853"/>
                </a:lnTo>
                <a:lnTo>
                  <a:pt x="23932" y="263719"/>
                </a:lnTo>
                <a:lnTo>
                  <a:pt x="51339" y="299189"/>
                </a:lnTo>
                <a:lnTo>
                  <a:pt x="86811" y="326593"/>
                </a:lnTo>
                <a:lnTo>
                  <a:pt x="128675" y="344259"/>
                </a:lnTo>
                <a:lnTo>
                  <a:pt x="175260" y="350520"/>
                </a:lnTo>
                <a:lnTo>
                  <a:pt x="1681480" y="350520"/>
                </a:lnTo>
                <a:lnTo>
                  <a:pt x="1728064" y="344259"/>
                </a:lnTo>
                <a:lnTo>
                  <a:pt x="1769928" y="326593"/>
                </a:lnTo>
                <a:lnTo>
                  <a:pt x="1805400" y="299189"/>
                </a:lnTo>
                <a:lnTo>
                  <a:pt x="1832807" y="263719"/>
                </a:lnTo>
                <a:lnTo>
                  <a:pt x="1850478" y="221853"/>
                </a:lnTo>
                <a:lnTo>
                  <a:pt x="1856739" y="175260"/>
                </a:lnTo>
                <a:lnTo>
                  <a:pt x="1850478" y="128666"/>
                </a:lnTo>
                <a:lnTo>
                  <a:pt x="1832807" y="86800"/>
                </a:lnTo>
                <a:lnTo>
                  <a:pt x="1805400" y="51330"/>
                </a:lnTo>
                <a:lnTo>
                  <a:pt x="1769928" y="23926"/>
                </a:lnTo>
                <a:lnTo>
                  <a:pt x="1728064" y="6260"/>
                </a:lnTo>
                <a:lnTo>
                  <a:pt x="1681480" y="0"/>
                </a:lnTo>
                <a:close/>
              </a:path>
            </a:pathLst>
          </a:custGeom>
          <a:solidFill>
            <a:srgbClr val="FFD9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540" name="Google Shape;540;p55"/>
          <p:cNvSpPr txBox="1"/>
          <p:nvPr/>
        </p:nvSpPr>
        <p:spPr>
          <a:xfrm>
            <a:off x="4314349" y="4763690"/>
            <a:ext cx="1020128" cy="189540"/>
          </a:xfrm>
          <a:prstGeom prst="rect">
            <a:avLst/>
          </a:prstGeom>
          <a:noFill/>
          <a:ln>
            <a:noFill/>
          </a:ln>
        </p:spPr>
        <p:txBody>
          <a:bodyPr spcFirstLastPara="1" wrap="square" lIns="0" tIns="10475" rIns="0" bIns="0" anchor="t" anchorCtr="0">
            <a:spAutoFit/>
          </a:bodyPr>
          <a:lstStyle/>
          <a:p>
            <a:pPr marL="9525" marR="0" lvl="0" indent="0" algn="ctr" rtl="0">
              <a:lnSpc>
                <a:spcPct val="100000"/>
              </a:lnSpc>
              <a:spcBef>
                <a:spcPts val="0"/>
              </a:spcBef>
              <a:spcAft>
                <a:spcPts val="0"/>
              </a:spcAft>
              <a:buNone/>
            </a:pPr>
            <a:r>
              <a:rPr lang="en" sz="1163" b="1">
                <a:latin typeface="Trebuchet MS"/>
                <a:ea typeface="Trebuchet MS"/>
                <a:cs typeface="Trebuchet MS"/>
                <a:sym typeface="Trebuchet MS"/>
              </a:rPr>
              <a:t>Gajahmada</a:t>
            </a:r>
            <a:endParaRPr sz="1163" b="0" i="0" u="none" strike="noStrike" cap="none">
              <a:solidFill>
                <a:srgbClr val="000000"/>
              </a:solidFill>
              <a:latin typeface="Trebuchet MS"/>
              <a:ea typeface="Trebuchet MS"/>
              <a:cs typeface="Trebuchet MS"/>
              <a:sym typeface="Trebuchet MS"/>
            </a:endParaRPr>
          </a:p>
        </p:txBody>
      </p:sp>
      <p:grpSp>
        <p:nvGrpSpPr>
          <p:cNvPr id="541" name="Google Shape;541;p55"/>
          <p:cNvGrpSpPr/>
          <p:nvPr/>
        </p:nvGrpSpPr>
        <p:grpSpPr>
          <a:xfrm>
            <a:off x="2343150" y="4766309"/>
            <a:ext cx="1778318" cy="262890"/>
            <a:chOff x="3124200" y="6355079"/>
            <a:chExt cx="2371090" cy="350520"/>
          </a:xfrm>
        </p:grpSpPr>
        <p:sp>
          <p:nvSpPr>
            <p:cNvPr id="542" name="Google Shape;542;p55"/>
            <p:cNvSpPr/>
            <p:nvPr/>
          </p:nvSpPr>
          <p:spPr>
            <a:xfrm>
              <a:off x="5182870" y="6504939"/>
              <a:ext cx="312420" cy="114300"/>
            </a:xfrm>
            <a:custGeom>
              <a:avLst/>
              <a:gdLst/>
              <a:ahLst/>
              <a:cxnLst/>
              <a:rect l="l" t="t" r="r" b="b"/>
              <a:pathLst>
                <a:path w="312420" h="114300" extrusionOk="0">
                  <a:moveTo>
                    <a:pt x="114300" y="0"/>
                  </a:moveTo>
                  <a:lnTo>
                    <a:pt x="0" y="57149"/>
                  </a:lnTo>
                  <a:lnTo>
                    <a:pt x="114300" y="114299"/>
                  </a:lnTo>
                  <a:lnTo>
                    <a:pt x="114300" y="76199"/>
                  </a:lnTo>
                  <a:lnTo>
                    <a:pt x="95250" y="76199"/>
                  </a:lnTo>
                  <a:lnTo>
                    <a:pt x="95250" y="38099"/>
                  </a:lnTo>
                  <a:lnTo>
                    <a:pt x="114300" y="38099"/>
                  </a:lnTo>
                  <a:lnTo>
                    <a:pt x="114300" y="0"/>
                  </a:lnTo>
                  <a:close/>
                </a:path>
                <a:path w="312420" h="114300" extrusionOk="0">
                  <a:moveTo>
                    <a:pt x="114300" y="38099"/>
                  </a:moveTo>
                  <a:lnTo>
                    <a:pt x="95250" y="38099"/>
                  </a:lnTo>
                  <a:lnTo>
                    <a:pt x="95250" y="76199"/>
                  </a:lnTo>
                  <a:lnTo>
                    <a:pt x="114300" y="76199"/>
                  </a:lnTo>
                  <a:lnTo>
                    <a:pt x="114300" y="38099"/>
                  </a:lnTo>
                  <a:close/>
                </a:path>
                <a:path w="312420" h="114300" extrusionOk="0">
                  <a:moveTo>
                    <a:pt x="312419" y="38099"/>
                  </a:moveTo>
                  <a:lnTo>
                    <a:pt x="114300" y="38099"/>
                  </a:lnTo>
                  <a:lnTo>
                    <a:pt x="114300" y="76199"/>
                  </a:lnTo>
                  <a:lnTo>
                    <a:pt x="312419" y="76199"/>
                  </a:lnTo>
                  <a:lnTo>
                    <a:pt x="312419" y="38099"/>
                  </a:lnTo>
                  <a:close/>
                </a:path>
              </a:pathLst>
            </a:custGeom>
            <a:solidFill>
              <a:srgbClr val="FF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543" name="Google Shape;543;p55"/>
            <p:cNvSpPr/>
            <p:nvPr/>
          </p:nvSpPr>
          <p:spPr>
            <a:xfrm>
              <a:off x="3124200" y="6355079"/>
              <a:ext cx="2057400" cy="350520"/>
            </a:xfrm>
            <a:custGeom>
              <a:avLst/>
              <a:gdLst/>
              <a:ahLst/>
              <a:cxnLst/>
              <a:rect l="l" t="t" r="r" b="b"/>
              <a:pathLst>
                <a:path w="2057400" h="350520" extrusionOk="0">
                  <a:moveTo>
                    <a:pt x="1882139" y="0"/>
                  </a:moveTo>
                  <a:lnTo>
                    <a:pt x="175260" y="0"/>
                  </a:lnTo>
                  <a:lnTo>
                    <a:pt x="128675" y="6260"/>
                  </a:lnTo>
                  <a:lnTo>
                    <a:pt x="86811" y="23926"/>
                  </a:lnTo>
                  <a:lnTo>
                    <a:pt x="51339" y="51330"/>
                  </a:lnTo>
                  <a:lnTo>
                    <a:pt x="23932" y="86800"/>
                  </a:lnTo>
                  <a:lnTo>
                    <a:pt x="6261" y="128666"/>
                  </a:lnTo>
                  <a:lnTo>
                    <a:pt x="0" y="175260"/>
                  </a:lnTo>
                  <a:lnTo>
                    <a:pt x="6261" y="221853"/>
                  </a:lnTo>
                  <a:lnTo>
                    <a:pt x="23932" y="263719"/>
                  </a:lnTo>
                  <a:lnTo>
                    <a:pt x="51339" y="299189"/>
                  </a:lnTo>
                  <a:lnTo>
                    <a:pt x="86811" y="326593"/>
                  </a:lnTo>
                  <a:lnTo>
                    <a:pt x="128675" y="344259"/>
                  </a:lnTo>
                  <a:lnTo>
                    <a:pt x="175260" y="350520"/>
                  </a:lnTo>
                  <a:lnTo>
                    <a:pt x="1882139" y="350520"/>
                  </a:lnTo>
                  <a:lnTo>
                    <a:pt x="1928724" y="344259"/>
                  </a:lnTo>
                  <a:lnTo>
                    <a:pt x="1970588" y="326593"/>
                  </a:lnTo>
                  <a:lnTo>
                    <a:pt x="2006060" y="299189"/>
                  </a:lnTo>
                  <a:lnTo>
                    <a:pt x="2033467" y="263719"/>
                  </a:lnTo>
                  <a:lnTo>
                    <a:pt x="2051138" y="221853"/>
                  </a:lnTo>
                  <a:lnTo>
                    <a:pt x="2057400" y="175260"/>
                  </a:lnTo>
                  <a:lnTo>
                    <a:pt x="2051138" y="128666"/>
                  </a:lnTo>
                  <a:lnTo>
                    <a:pt x="2033467" y="86800"/>
                  </a:lnTo>
                  <a:lnTo>
                    <a:pt x="2006060" y="51330"/>
                  </a:lnTo>
                  <a:lnTo>
                    <a:pt x="1970588" y="23926"/>
                  </a:lnTo>
                  <a:lnTo>
                    <a:pt x="1928724" y="6260"/>
                  </a:lnTo>
                  <a:lnTo>
                    <a:pt x="1882139" y="0"/>
                  </a:lnTo>
                  <a:close/>
                </a:path>
              </a:pathLst>
            </a:custGeom>
            <a:solidFill>
              <a:srgbClr val="FFD9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sp>
        <p:nvSpPr>
          <p:cNvPr id="544" name="Google Shape;544;p55"/>
          <p:cNvSpPr txBox="1"/>
          <p:nvPr/>
        </p:nvSpPr>
        <p:spPr>
          <a:xfrm>
            <a:off x="2817198" y="4787265"/>
            <a:ext cx="548700" cy="189600"/>
          </a:xfrm>
          <a:prstGeom prst="rect">
            <a:avLst/>
          </a:prstGeom>
          <a:noFill/>
          <a:ln>
            <a:noFill/>
          </a:ln>
        </p:spPr>
        <p:txBody>
          <a:bodyPr spcFirstLastPara="1" wrap="square" lIns="0" tIns="10475" rIns="0" bIns="0" anchor="t" anchorCtr="0">
            <a:spAutoFit/>
          </a:bodyPr>
          <a:lstStyle/>
          <a:p>
            <a:pPr marL="9525" marR="0" lvl="0" indent="0" algn="l" rtl="0">
              <a:lnSpc>
                <a:spcPct val="100000"/>
              </a:lnSpc>
              <a:spcBef>
                <a:spcPts val="0"/>
              </a:spcBef>
              <a:spcAft>
                <a:spcPts val="0"/>
              </a:spcAft>
              <a:buNone/>
            </a:pPr>
            <a:r>
              <a:rPr lang="en" sz="1163" b="1">
                <a:latin typeface="Trebuchet MS"/>
                <a:ea typeface="Trebuchet MS"/>
                <a:cs typeface="Trebuchet MS"/>
                <a:sym typeface="Trebuchet MS"/>
              </a:rPr>
              <a:t>Depok</a:t>
            </a:r>
            <a:endParaRPr sz="1163" b="0" i="0" u="none" strike="noStrike" cap="none">
              <a:solidFill>
                <a:srgbClr val="000000"/>
              </a:solidFill>
              <a:latin typeface="Trebuchet MS"/>
              <a:ea typeface="Trebuchet MS"/>
              <a:cs typeface="Trebuchet MS"/>
              <a:sym typeface="Trebuchet MS"/>
            </a:endParaRPr>
          </a:p>
        </p:txBody>
      </p:sp>
      <p:sp>
        <p:nvSpPr>
          <p:cNvPr id="545" name="Google Shape;545;p55"/>
          <p:cNvSpPr/>
          <p:nvPr/>
        </p:nvSpPr>
        <p:spPr>
          <a:xfrm>
            <a:off x="1339216" y="4539615"/>
            <a:ext cx="7565231" cy="426720"/>
          </a:xfrm>
          <a:custGeom>
            <a:avLst/>
            <a:gdLst/>
            <a:ahLst/>
            <a:cxnLst/>
            <a:rect l="l" t="t" r="r" b="b"/>
            <a:pathLst>
              <a:path w="10086975" h="568959" extrusionOk="0">
                <a:moveTo>
                  <a:pt x="1339215" y="464908"/>
                </a:moveTo>
                <a:lnTo>
                  <a:pt x="27940" y="464908"/>
                </a:lnTo>
                <a:lnTo>
                  <a:pt x="27940" y="55880"/>
                </a:lnTo>
                <a:lnTo>
                  <a:pt x="204470" y="55880"/>
                </a:lnTo>
                <a:lnTo>
                  <a:pt x="204470" y="83820"/>
                </a:lnTo>
                <a:lnTo>
                  <a:pt x="260350" y="55880"/>
                </a:lnTo>
                <a:lnTo>
                  <a:pt x="288290" y="41910"/>
                </a:lnTo>
                <a:lnTo>
                  <a:pt x="260350" y="27940"/>
                </a:lnTo>
                <a:lnTo>
                  <a:pt x="204470" y="0"/>
                </a:lnTo>
                <a:lnTo>
                  <a:pt x="204470" y="27940"/>
                </a:lnTo>
                <a:lnTo>
                  <a:pt x="0" y="27940"/>
                </a:lnTo>
                <a:lnTo>
                  <a:pt x="0" y="492848"/>
                </a:lnTo>
                <a:lnTo>
                  <a:pt x="1339215" y="492848"/>
                </a:lnTo>
                <a:lnTo>
                  <a:pt x="1339215" y="478878"/>
                </a:lnTo>
                <a:lnTo>
                  <a:pt x="1339215" y="464908"/>
                </a:lnTo>
                <a:close/>
              </a:path>
              <a:path w="10086975" h="568959" extrusionOk="0">
                <a:moveTo>
                  <a:pt x="5922010" y="492760"/>
                </a:moveTo>
                <a:lnTo>
                  <a:pt x="5723890" y="492760"/>
                </a:lnTo>
                <a:lnTo>
                  <a:pt x="5723890" y="454660"/>
                </a:lnTo>
                <a:lnTo>
                  <a:pt x="5609590" y="511810"/>
                </a:lnTo>
                <a:lnTo>
                  <a:pt x="5723890" y="568960"/>
                </a:lnTo>
                <a:lnTo>
                  <a:pt x="5723890" y="530860"/>
                </a:lnTo>
                <a:lnTo>
                  <a:pt x="5922010" y="530860"/>
                </a:lnTo>
                <a:lnTo>
                  <a:pt x="5922010" y="492760"/>
                </a:lnTo>
                <a:close/>
              </a:path>
              <a:path w="10086975" h="568959" extrusionOk="0">
                <a:moveTo>
                  <a:pt x="10086594" y="27940"/>
                </a:moveTo>
                <a:lnTo>
                  <a:pt x="9798177" y="27940"/>
                </a:lnTo>
                <a:lnTo>
                  <a:pt x="9798177" y="55880"/>
                </a:lnTo>
                <a:lnTo>
                  <a:pt x="10058654" y="55880"/>
                </a:lnTo>
                <a:lnTo>
                  <a:pt x="10058654" y="470458"/>
                </a:lnTo>
                <a:lnTo>
                  <a:pt x="8025130" y="470458"/>
                </a:lnTo>
                <a:lnTo>
                  <a:pt x="8025130" y="442518"/>
                </a:lnTo>
                <a:lnTo>
                  <a:pt x="7941310" y="484428"/>
                </a:lnTo>
                <a:lnTo>
                  <a:pt x="8025130" y="526338"/>
                </a:lnTo>
                <a:lnTo>
                  <a:pt x="8025130" y="498398"/>
                </a:lnTo>
                <a:lnTo>
                  <a:pt x="10086594" y="498398"/>
                </a:lnTo>
                <a:lnTo>
                  <a:pt x="10086594" y="484428"/>
                </a:lnTo>
                <a:lnTo>
                  <a:pt x="10086594" y="470458"/>
                </a:lnTo>
                <a:lnTo>
                  <a:pt x="10086594" y="55880"/>
                </a:lnTo>
                <a:lnTo>
                  <a:pt x="10086594" y="41910"/>
                </a:lnTo>
                <a:lnTo>
                  <a:pt x="10086594" y="27940"/>
                </a:lnTo>
                <a:close/>
              </a:path>
            </a:pathLst>
          </a:custGeom>
          <a:solidFill>
            <a:srgbClr val="FF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nvGrpSpPr>
          <p:cNvPr id="546" name="Google Shape;546;p55"/>
          <p:cNvGrpSpPr/>
          <p:nvPr/>
        </p:nvGrpSpPr>
        <p:grpSpPr>
          <a:xfrm>
            <a:off x="192406" y="1255395"/>
            <a:ext cx="2708909" cy="3097530"/>
            <a:chOff x="256540" y="1673860"/>
            <a:chExt cx="3611879" cy="4130040"/>
          </a:xfrm>
        </p:grpSpPr>
        <p:sp>
          <p:nvSpPr>
            <p:cNvPr id="547" name="Google Shape;547;p55"/>
            <p:cNvSpPr/>
            <p:nvPr/>
          </p:nvSpPr>
          <p:spPr>
            <a:xfrm>
              <a:off x="256540" y="3924300"/>
              <a:ext cx="3611879" cy="18796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548" name="Google Shape;548;p55"/>
            <p:cNvSpPr/>
            <p:nvPr/>
          </p:nvSpPr>
          <p:spPr>
            <a:xfrm>
              <a:off x="256540" y="1673860"/>
              <a:ext cx="3611879" cy="201168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549" name="Google Shape;549;p55"/>
            <p:cNvSpPr/>
            <p:nvPr/>
          </p:nvSpPr>
          <p:spPr>
            <a:xfrm>
              <a:off x="1926590" y="3636010"/>
              <a:ext cx="274320" cy="340360"/>
            </a:xfrm>
            <a:custGeom>
              <a:avLst/>
              <a:gdLst/>
              <a:ahLst/>
              <a:cxnLst/>
              <a:rect l="l" t="t" r="r" b="b"/>
              <a:pathLst>
                <a:path w="274319" h="340360" extrusionOk="0">
                  <a:moveTo>
                    <a:pt x="205740" y="0"/>
                  </a:moveTo>
                  <a:lnTo>
                    <a:pt x="68580" y="0"/>
                  </a:lnTo>
                  <a:lnTo>
                    <a:pt x="68580" y="203200"/>
                  </a:lnTo>
                  <a:lnTo>
                    <a:pt x="0" y="203200"/>
                  </a:lnTo>
                  <a:lnTo>
                    <a:pt x="137160" y="340359"/>
                  </a:lnTo>
                  <a:lnTo>
                    <a:pt x="274320" y="203200"/>
                  </a:lnTo>
                  <a:lnTo>
                    <a:pt x="205740" y="203200"/>
                  </a:lnTo>
                  <a:lnTo>
                    <a:pt x="205740" y="0"/>
                  </a:lnTo>
                  <a:close/>
                </a:path>
              </a:pathLst>
            </a:custGeom>
            <a:solidFill>
              <a:srgbClr val="EB6F5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550" name="Google Shape;550;p55"/>
            <p:cNvSpPr/>
            <p:nvPr/>
          </p:nvSpPr>
          <p:spPr>
            <a:xfrm>
              <a:off x="1926590" y="3636010"/>
              <a:ext cx="274320" cy="340360"/>
            </a:xfrm>
            <a:custGeom>
              <a:avLst/>
              <a:gdLst/>
              <a:ahLst/>
              <a:cxnLst/>
              <a:rect l="l" t="t" r="r" b="b"/>
              <a:pathLst>
                <a:path w="274319" h="340360" extrusionOk="0">
                  <a:moveTo>
                    <a:pt x="0" y="203200"/>
                  </a:moveTo>
                  <a:lnTo>
                    <a:pt x="68580" y="203200"/>
                  </a:lnTo>
                  <a:lnTo>
                    <a:pt x="68580" y="0"/>
                  </a:lnTo>
                  <a:lnTo>
                    <a:pt x="205740" y="0"/>
                  </a:lnTo>
                  <a:lnTo>
                    <a:pt x="205740" y="203200"/>
                  </a:lnTo>
                  <a:lnTo>
                    <a:pt x="274320" y="203200"/>
                  </a:lnTo>
                  <a:lnTo>
                    <a:pt x="137160" y="340359"/>
                  </a:lnTo>
                  <a:lnTo>
                    <a:pt x="0" y="203200"/>
                  </a:lnTo>
                  <a:close/>
                </a:path>
              </a:pathLst>
            </a:custGeom>
            <a:noFill/>
            <a:ln w="12675" cap="flat" cmpd="sng">
              <a:solidFill>
                <a:srgbClr val="EB6F5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sp>
        <p:nvSpPr>
          <p:cNvPr id="551" name="Google Shape;551;p55"/>
          <p:cNvSpPr txBox="1">
            <a:spLocks noGrp="1"/>
          </p:cNvSpPr>
          <p:nvPr>
            <p:ph type="title"/>
          </p:nvPr>
        </p:nvSpPr>
        <p:spPr>
          <a:xfrm>
            <a:off x="1888046" y="298370"/>
            <a:ext cx="5366400" cy="739200"/>
          </a:xfrm>
          <a:prstGeom prst="rect">
            <a:avLst/>
          </a:prstGeom>
          <a:noFill/>
          <a:ln>
            <a:noFill/>
          </a:ln>
        </p:spPr>
        <p:txBody>
          <a:bodyPr spcFirstLastPara="1" wrap="square" lIns="0" tIns="8550" rIns="0" bIns="0" anchor="t" anchorCtr="0">
            <a:spAutoFit/>
          </a:bodyPr>
          <a:lstStyle/>
          <a:p>
            <a:pPr marL="0" lvl="0" indent="0" algn="ctr" rtl="0">
              <a:spcBef>
                <a:spcPts val="0"/>
              </a:spcBef>
              <a:spcAft>
                <a:spcPts val="0"/>
              </a:spcAft>
              <a:buNone/>
            </a:pPr>
            <a:r>
              <a:rPr lang="en"/>
              <a:t>TRAM REACTIVATION PLAN</a:t>
            </a:r>
            <a:endParaRPr/>
          </a:p>
          <a:p>
            <a:pPr marL="38576" lvl="0" indent="0" algn="ctr" rtl="0">
              <a:spcBef>
                <a:spcPts val="71"/>
              </a:spcBef>
              <a:spcAft>
                <a:spcPts val="0"/>
              </a:spcAft>
              <a:buNone/>
            </a:pPr>
            <a:r>
              <a:rPr lang="en" sz="1800"/>
              <a:t>TRASE 2 EAST</a:t>
            </a:r>
            <a:endParaRPr sz="1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Google Shape;556;p56" descr="Hasil gambar untuk LRT Elevated"/>
          <p:cNvPicPr preferRelativeResize="0"/>
          <p:nvPr/>
        </p:nvPicPr>
        <p:blipFill rotWithShape="1">
          <a:blip r:embed="rId3">
            <a:alphaModFix amt="34000"/>
          </a:blip>
          <a:srcRect/>
          <a:stretch/>
        </p:blipFill>
        <p:spPr>
          <a:xfrm>
            <a:off x="-34219" y="-38100"/>
            <a:ext cx="9223789" cy="5181600"/>
          </a:xfrm>
          <a:prstGeom prst="rect">
            <a:avLst/>
          </a:prstGeom>
          <a:noFill/>
          <a:ln w="12700" cap="flat" cmpd="sng">
            <a:solidFill>
              <a:schemeClr val="dk1"/>
            </a:solidFill>
            <a:prstDash val="solid"/>
            <a:round/>
            <a:headEnd type="none" w="sm" len="sm"/>
            <a:tailEnd type="none" w="sm" len="sm"/>
          </a:ln>
        </p:spPr>
      </p:pic>
      <p:sp>
        <p:nvSpPr>
          <p:cNvPr id="557" name="Google Shape;557;p56"/>
          <p:cNvSpPr txBox="1"/>
          <p:nvPr/>
        </p:nvSpPr>
        <p:spPr>
          <a:xfrm>
            <a:off x="0" y="-38100"/>
            <a:ext cx="9144000" cy="552337"/>
          </a:xfrm>
          <a:prstGeom prst="rect">
            <a:avLst/>
          </a:prstGeom>
          <a:solidFill>
            <a:schemeClr val="lt1">
              <a:alpha val="78823"/>
            </a:schemeClr>
          </a:solidFill>
          <a:ln>
            <a:noFill/>
          </a:ln>
        </p:spPr>
        <p:txBody>
          <a:bodyPr spcFirstLastPara="1" wrap="square" lIns="91425" tIns="45700" rIns="91425" bIns="45700" anchor="ctr" anchorCtr="0">
            <a:noAutofit/>
          </a:bodyPr>
          <a:lstStyle/>
          <a:p>
            <a:pPr marL="0" marR="0" lvl="0" indent="0" algn="just" rtl="0">
              <a:lnSpc>
                <a:spcPct val="90000"/>
              </a:lnSpc>
              <a:spcBef>
                <a:spcPts val="0"/>
              </a:spcBef>
              <a:spcAft>
                <a:spcPts val="0"/>
              </a:spcAft>
              <a:buClr>
                <a:srgbClr val="000000"/>
              </a:buClr>
              <a:buSzPts val="2400"/>
              <a:buFont typeface="Arial"/>
              <a:buNone/>
            </a:pPr>
            <a:r>
              <a:rPr lang="en" sz="2400" b="0" i="1" u="none" strike="noStrike" cap="none">
                <a:solidFill>
                  <a:srgbClr val="C00000"/>
                </a:solidFill>
                <a:latin typeface="Arial Black"/>
                <a:ea typeface="Arial Black"/>
                <a:cs typeface="Arial Black"/>
                <a:sym typeface="Arial Black"/>
              </a:rPr>
              <a:t>LRT DEVELOPMENT PLAN</a:t>
            </a:r>
            <a:endParaRPr sz="2400" b="0" i="1" u="none" strike="noStrike" cap="none">
              <a:solidFill>
                <a:srgbClr val="C00000"/>
              </a:solidFill>
              <a:latin typeface="Arial Black"/>
              <a:ea typeface="Arial Black"/>
              <a:cs typeface="Arial Black"/>
              <a:sym typeface="Arial Black"/>
            </a:endParaRPr>
          </a:p>
        </p:txBody>
      </p:sp>
      <p:sp>
        <p:nvSpPr>
          <p:cNvPr id="558" name="Google Shape;558;p56"/>
          <p:cNvSpPr txBox="1"/>
          <p:nvPr/>
        </p:nvSpPr>
        <p:spPr>
          <a:xfrm>
            <a:off x="382575" y="701998"/>
            <a:ext cx="8055000" cy="836159"/>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000"/>
              <a:buFont typeface="Arial"/>
              <a:buNone/>
            </a:pPr>
            <a:r>
              <a:rPr lang="en" sz="2000" b="1" i="1" u="none" strike="noStrike" cap="none" dirty="0">
                <a:solidFill>
                  <a:srgbClr val="FF6600"/>
                </a:solidFill>
                <a:latin typeface="Arimo"/>
                <a:ea typeface="Arimo"/>
                <a:cs typeface="Arimo"/>
                <a:sym typeface="Arimo"/>
              </a:rPr>
              <a:t>Purpose :</a:t>
            </a:r>
            <a:endParaRPr sz="2000" b="1" i="1" u="none" strike="noStrike" cap="none" dirty="0">
              <a:solidFill>
                <a:srgbClr val="FF6600"/>
              </a:solidFill>
              <a:latin typeface="Arimo"/>
              <a:ea typeface="Arimo"/>
              <a:cs typeface="Arimo"/>
              <a:sym typeface="Arimo"/>
            </a:endParaRPr>
          </a:p>
          <a:p>
            <a:pPr marL="0" marR="0" lvl="0" indent="0" algn="l" rtl="0">
              <a:lnSpc>
                <a:spcPct val="90000"/>
              </a:lnSpc>
              <a:spcBef>
                <a:spcPts val="0"/>
              </a:spcBef>
              <a:spcAft>
                <a:spcPts val="0"/>
              </a:spcAft>
              <a:buClr>
                <a:schemeClr val="dk1"/>
              </a:buClr>
              <a:buSzPts val="2000"/>
              <a:buFont typeface="Arial"/>
              <a:buNone/>
            </a:pPr>
            <a:r>
              <a:rPr lang="en" sz="1600" b="0" i="0" u="none" strike="noStrike" cap="none" dirty="0">
                <a:solidFill>
                  <a:schemeClr val="dk1"/>
                </a:solidFill>
                <a:latin typeface="Arial"/>
                <a:ea typeface="Arial"/>
                <a:cs typeface="Arial"/>
                <a:sym typeface="Arial"/>
              </a:rPr>
              <a:t>Overcoming the increasing demand for </a:t>
            </a:r>
            <a:r>
              <a:rPr lang="en" sz="1600" b="0" i="0" u="none" strike="noStrike" cap="none" dirty="0" smtClean="0">
                <a:solidFill>
                  <a:schemeClr val="dk1"/>
                </a:solidFill>
                <a:latin typeface="Arial"/>
                <a:ea typeface="Arial"/>
                <a:cs typeface="Arial"/>
                <a:sym typeface="Arial"/>
              </a:rPr>
              <a:t>transportation that caused by the unbalance number of roads and vehicles</a:t>
            </a:r>
            <a:endParaRPr sz="1600" b="0" i="0" u="none" strike="noStrike" cap="none" dirty="0">
              <a:solidFill>
                <a:schemeClr val="dk1"/>
              </a:solidFill>
              <a:latin typeface="Arial"/>
              <a:ea typeface="Arial"/>
              <a:cs typeface="Arial"/>
              <a:sym typeface="Arial"/>
            </a:endParaRPr>
          </a:p>
        </p:txBody>
      </p:sp>
      <p:sp>
        <p:nvSpPr>
          <p:cNvPr id="559" name="Google Shape;559;p56"/>
          <p:cNvSpPr txBox="1"/>
          <p:nvPr/>
        </p:nvSpPr>
        <p:spPr>
          <a:xfrm>
            <a:off x="298425" y="1655143"/>
            <a:ext cx="7886700" cy="830716"/>
          </a:xfrm>
          <a:prstGeom prst="rect">
            <a:avLst/>
          </a:prstGeom>
          <a:noFill/>
          <a:ln>
            <a:noFill/>
          </a:ln>
        </p:spPr>
        <p:txBody>
          <a:bodyPr spcFirstLastPara="1" wrap="square" lIns="68575" tIns="34275" rIns="68575" bIns="34275" anchor="t" anchorCtr="0">
            <a:noAutofit/>
          </a:bodyPr>
          <a:lstStyle/>
          <a:p>
            <a:pPr marL="0" marR="0" lvl="0" indent="0" algn="l" rtl="0">
              <a:lnSpc>
                <a:spcPct val="70000"/>
              </a:lnSpc>
              <a:spcBef>
                <a:spcPts val="0"/>
              </a:spcBef>
              <a:spcAft>
                <a:spcPts val="0"/>
              </a:spcAft>
              <a:buClr>
                <a:schemeClr val="dk1"/>
              </a:buClr>
              <a:buSzPts val="2000"/>
              <a:buFont typeface="Arial"/>
              <a:buNone/>
            </a:pPr>
            <a:r>
              <a:rPr lang="en" sz="2000" b="1" i="1" u="none" strike="noStrike" cap="none" dirty="0">
                <a:solidFill>
                  <a:srgbClr val="FF6600"/>
                </a:solidFill>
                <a:latin typeface="Arimo"/>
                <a:ea typeface="Arimo"/>
                <a:cs typeface="Arimo"/>
                <a:sym typeface="Arimo"/>
              </a:rPr>
              <a:t>Current Condition :</a:t>
            </a:r>
            <a:endParaRPr sz="2000" b="1" i="1" u="none" strike="noStrike" cap="none" dirty="0">
              <a:solidFill>
                <a:srgbClr val="FF6600"/>
              </a:solidFill>
              <a:latin typeface="Arimo"/>
              <a:ea typeface="Arimo"/>
              <a:cs typeface="Arimo"/>
              <a:sym typeface="Arimo"/>
            </a:endParaRPr>
          </a:p>
          <a:p>
            <a:pPr marL="0" marR="0" lvl="0" indent="0" algn="l" rtl="0">
              <a:lnSpc>
                <a:spcPct val="70000"/>
              </a:lnSpc>
              <a:spcBef>
                <a:spcPts val="0"/>
              </a:spcBef>
              <a:spcAft>
                <a:spcPts val="0"/>
              </a:spcAft>
              <a:buClr>
                <a:schemeClr val="dk1"/>
              </a:buClr>
              <a:buSzPts val="2000"/>
              <a:buFont typeface="Arial"/>
              <a:buNone/>
            </a:pPr>
            <a:endParaRPr sz="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r>
              <a:rPr lang="en" sz="1600" b="0" i="0" u="none" strike="noStrike" cap="none" dirty="0">
                <a:solidFill>
                  <a:schemeClr val="dk1"/>
                </a:solidFill>
                <a:latin typeface="Arial"/>
                <a:ea typeface="Arial"/>
                <a:cs typeface="Arial"/>
                <a:sym typeface="Arial"/>
              </a:rPr>
              <a:t>The financing plan with the Solicited-PPP Scheme, the current stage has reached the preparation of the OBC Document (2019). </a:t>
            </a:r>
            <a:endParaRPr sz="16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Arial"/>
              <a:ea typeface="Arial"/>
              <a:cs typeface="Arial"/>
              <a:sym typeface="Arial"/>
            </a:endParaRPr>
          </a:p>
        </p:txBody>
      </p:sp>
      <p:sp>
        <p:nvSpPr>
          <p:cNvPr id="560" name="Google Shape;560;p56"/>
          <p:cNvSpPr txBox="1"/>
          <p:nvPr/>
        </p:nvSpPr>
        <p:spPr>
          <a:xfrm>
            <a:off x="298425" y="2935209"/>
            <a:ext cx="7886700" cy="3345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100"/>
              <a:buFont typeface="Arial"/>
              <a:buNone/>
            </a:pPr>
            <a:r>
              <a:rPr lang="en" sz="1600" b="0" i="0" u="none" strike="noStrike" cap="none" dirty="0">
                <a:solidFill>
                  <a:schemeClr val="dk1"/>
                </a:solidFill>
                <a:latin typeface="Arial"/>
                <a:ea typeface="Arial"/>
                <a:cs typeface="Arial"/>
                <a:sym typeface="Arial"/>
              </a:rPr>
              <a:t>Financial Support for the preparation of the FBC Document from Central Government.</a:t>
            </a:r>
            <a:endParaRPr sz="1600" b="0" i="0" u="none" strike="noStrike" cap="none" dirty="0">
              <a:solidFill>
                <a:schemeClr val="dk1"/>
              </a:solidFill>
              <a:latin typeface="Arial"/>
              <a:ea typeface="Arial"/>
              <a:cs typeface="Arial"/>
              <a:sym typeface="Arial"/>
            </a:endParaRPr>
          </a:p>
        </p:txBody>
      </p:sp>
      <p:sp>
        <p:nvSpPr>
          <p:cNvPr id="561" name="Google Shape;561;p56"/>
          <p:cNvSpPr txBox="1"/>
          <p:nvPr/>
        </p:nvSpPr>
        <p:spPr>
          <a:xfrm>
            <a:off x="298425" y="2602844"/>
            <a:ext cx="7886700" cy="400200"/>
          </a:xfrm>
          <a:prstGeom prst="rect">
            <a:avLst/>
          </a:prstGeom>
          <a:noFill/>
          <a:ln>
            <a:noFill/>
          </a:ln>
        </p:spPr>
        <p:txBody>
          <a:bodyPr spcFirstLastPara="1" wrap="square" lIns="68575" tIns="34275" rIns="68575" bIns="34275" anchor="ctr" anchorCtr="0">
            <a:noAutofit/>
          </a:bodyPr>
          <a:lstStyle/>
          <a:p>
            <a:pPr marL="0" marR="0" lvl="0" indent="0" algn="l" rtl="0">
              <a:lnSpc>
                <a:spcPct val="70000"/>
              </a:lnSpc>
              <a:spcBef>
                <a:spcPts val="0"/>
              </a:spcBef>
              <a:spcAft>
                <a:spcPts val="0"/>
              </a:spcAft>
              <a:buNone/>
            </a:pPr>
            <a:r>
              <a:rPr lang="en" sz="2000" b="1" i="1" u="none" strike="noStrike" cap="none">
                <a:solidFill>
                  <a:srgbClr val="FF6600"/>
                </a:solidFill>
                <a:latin typeface="Arimo"/>
                <a:ea typeface="Arimo"/>
                <a:cs typeface="Arimo"/>
                <a:sym typeface="Arimo"/>
              </a:rPr>
              <a:t>Challenge :</a:t>
            </a:r>
            <a:endParaRPr sz="2000" b="1" i="1" u="none" strike="noStrike" cap="none">
              <a:solidFill>
                <a:srgbClr val="FF6600"/>
              </a:solidFill>
              <a:latin typeface="Arimo"/>
              <a:ea typeface="Arimo"/>
              <a:cs typeface="Arimo"/>
              <a:sym typeface="Arimo"/>
            </a:endParaRPr>
          </a:p>
        </p:txBody>
      </p:sp>
      <p:sp>
        <p:nvSpPr>
          <p:cNvPr id="562" name="Google Shape;562;p56"/>
          <p:cNvSpPr txBox="1"/>
          <p:nvPr/>
        </p:nvSpPr>
        <p:spPr>
          <a:xfrm>
            <a:off x="466725" y="3888708"/>
            <a:ext cx="7886700" cy="33456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3" name="Google Shape;563;p56"/>
          <p:cNvSpPr txBox="1"/>
          <p:nvPr/>
        </p:nvSpPr>
        <p:spPr>
          <a:xfrm>
            <a:off x="298425" y="3318959"/>
            <a:ext cx="7886700" cy="400200"/>
          </a:xfrm>
          <a:prstGeom prst="rect">
            <a:avLst/>
          </a:prstGeom>
          <a:noFill/>
          <a:ln>
            <a:noFill/>
          </a:ln>
        </p:spPr>
        <p:txBody>
          <a:bodyPr spcFirstLastPara="1" wrap="square" lIns="68575" tIns="34275" rIns="68575" bIns="34275" anchor="ctr" anchorCtr="0">
            <a:noAutofit/>
          </a:bodyPr>
          <a:lstStyle/>
          <a:p>
            <a:pPr marL="0" marR="0" lvl="0" indent="0" algn="l" rtl="0">
              <a:lnSpc>
                <a:spcPct val="70000"/>
              </a:lnSpc>
              <a:spcBef>
                <a:spcPts val="0"/>
              </a:spcBef>
              <a:spcAft>
                <a:spcPts val="0"/>
              </a:spcAft>
              <a:buClr>
                <a:schemeClr val="dk1"/>
              </a:buClr>
              <a:buSzPts val="2000"/>
              <a:buFont typeface="Arial"/>
              <a:buNone/>
            </a:pPr>
            <a:r>
              <a:rPr lang="en" sz="2000" b="1" i="1" u="none" strike="noStrike" cap="none">
                <a:solidFill>
                  <a:srgbClr val="FF6600"/>
                </a:solidFill>
                <a:latin typeface="Arimo"/>
                <a:ea typeface="Arimo"/>
                <a:cs typeface="Arimo"/>
                <a:sym typeface="Arimo"/>
              </a:rPr>
              <a:t>Solution : </a:t>
            </a:r>
            <a:endParaRPr sz="2000" b="1" i="1" u="none" strike="noStrike" cap="none">
              <a:solidFill>
                <a:srgbClr val="FF6600"/>
              </a:solidFill>
              <a:latin typeface="Arimo"/>
              <a:ea typeface="Arimo"/>
              <a:cs typeface="Arimo"/>
              <a:sym typeface="Arimo"/>
            </a:endParaRPr>
          </a:p>
        </p:txBody>
      </p:sp>
      <p:sp>
        <p:nvSpPr>
          <p:cNvPr id="564" name="Google Shape;564;p56"/>
          <p:cNvSpPr txBox="1"/>
          <p:nvPr/>
        </p:nvSpPr>
        <p:spPr>
          <a:xfrm>
            <a:off x="211125" y="3674519"/>
            <a:ext cx="8397900" cy="857400"/>
          </a:xfrm>
          <a:prstGeom prst="rect">
            <a:avLst/>
          </a:prstGeom>
          <a:noFill/>
          <a:ln>
            <a:noFill/>
          </a:ln>
        </p:spPr>
        <p:txBody>
          <a:bodyPr spcFirstLastPara="1" wrap="square" lIns="68575" tIns="34275" rIns="68575" bIns="34275" anchor="t" anchorCtr="0">
            <a:noAutofit/>
          </a:bodyPr>
          <a:lstStyle/>
          <a:p>
            <a:pPr marL="228600" marR="0" lvl="0" indent="-184150" algn="l" rtl="0">
              <a:lnSpc>
                <a:spcPct val="90000"/>
              </a:lnSpc>
              <a:spcBef>
                <a:spcPts val="0"/>
              </a:spcBef>
              <a:spcAft>
                <a:spcPts val="0"/>
              </a:spcAft>
              <a:buClr>
                <a:schemeClr val="dk1"/>
              </a:buClr>
              <a:buSzPts val="1300"/>
              <a:buFont typeface="Arial"/>
              <a:buChar char="•"/>
            </a:pPr>
            <a:r>
              <a:rPr lang="en" sz="1600" b="0" i="0" u="none" strike="noStrike" cap="none" dirty="0">
                <a:solidFill>
                  <a:schemeClr val="dk1"/>
                </a:solidFill>
                <a:latin typeface="Arial"/>
                <a:ea typeface="Arial"/>
                <a:cs typeface="Arial"/>
                <a:sym typeface="Arial"/>
              </a:rPr>
              <a:t>The Semarang City Government has coordinated with the Central Government for the preparation of FBC Document</a:t>
            </a:r>
            <a:endParaRPr sz="1600" b="0" i="0" u="none" strike="noStrike" cap="none" dirty="0">
              <a:solidFill>
                <a:srgbClr val="000000"/>
              </a:solidFill>
              <a:latin typeface="Arial"/>
              <a:ea typeface="Arial"/>
              <a:cs typeface="Arial"/>
              <a:sym typeface="Arial"/>
            </a:endParaRPr>
          </a:p>
          <a:p>
            <a:pPr marL="228600" marR="0" lvl="0" indent="-184150" algn="l" rtl="0">
              <a:lnSpc>
                <a:spcPct val="90000"/>
              </a:lnSpc>
              <a:spcBef>
                <a:spcPts val="1000"/>
              </a:spcBef>
              <a:spcAft>
                <a:spcPts val="0"/>
              </a:spcAft>
              <a:buClr>
                <a:schemeClr val="dk1"/>
              </a:buClr>
              <a:buSzPts val="1300"/>
              <a:buFont typeface="Arial"/>
              <a:buChar char="•"/>
            </a:pPr>
            <a:r>
              <a:rPr lang="en" sz="1600" b="0" i="0" u="none" strike="noStrike" cap="none" dirty="0">
                <a:solidFill>
                  <a:schemeClr val="dk1"/>
                </a:solidFill>
                <a:latin typeface="Arial"/>
                <a:ea typeface="Arial"/>
                <a:cs typeface="Arial"/>
                <a:sym typeface="Arial"/>
              </a:rPr>
              <a:t>The Unsolicited-PPP scheme has been initiated.</a:t>
            </a:r>
            <a:endParaRPr sz="1600" b="0" i="0" u="none" strike="noStrike" cap="none" dirty="0">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57"/>
          <p:cNvSpPr txBox="1">
            <a:spLocks noGrp="1"/>
          </p:cNvSpPr>
          <p:nvPr>
            <p:ph type="title"/>
          </p:nvPr>
        </p:nvSpPr>
        <p:spPr>
          <a:xfrm>
            <a:off x="1760220" y="171451"/>
            <a:ext cx="6720840" cy="548640"/>
          </a:xfrm>
          <a:prstGeom prst="rect">
            <a:avLst/>
          </a:prstGeom>
          <a:solidFill>
            <a:schemeClr val="lt2"/>
          </a:solid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880"/>
              <a:buFont typeface="Calibri"/>
              <a:buNone/>
            </a:pPr>
            <a:r>
              <a:rPr lang="en" sz="2880"/>
              <a:t>LRT Corridor Plan</a:t>
            </a:r>
            <a:endParaRPr/>
          </a:p>
        </p:txBody>
      </p:sp>
      <p:sp>
        <p:nvSpPr>
          <p:cNvPr id="570" name="Google Shape;570;p57"/>
          <p:cNvSpPr/>
          <p:nvPr/>
        </p:nvSpPr>
        <p:spPr>
          <a:xfrm>
            <a:off x="457200" y="171450"/>
            <a:ext cx="1165860" cy="548640"/>
          </a:xfrm>
          <a:prstGeom prst="rect">
            <a:avLst/>
          </a:prstGeom>
          <a:solidFill>
            <a:srgbClr val="92CC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20"/>
              <a:buFont typeface="Arial"/>
              <a:buNone/>
            </a:pPr>
            <a:endParaRPr sz="1620" b="0" i="0" u="none" strike="noStrike" cap="none">
              <a:solidFill>
                <a:srgbClr val="FFFFFF"/>
              </a:solidFill>
              <a:latin typeface="Arial"/>
              <a:ea typeface="Arial"/>
              <a:cs typeface="Arial"/>
              <a:sym typeface="Arial"/>
            </a:endParaRPr>
          </a:p>
        </p:txBody>
      </p:sp>
      <p:pic>
        <p:nvPicPr>
          <p:cNvPr id="571" name="Google Shape;571;p57"/>
          <p:cNvPicPr preferRelativeResize="0"/>
          <p:nvPr/>
        </p:nvPicPr>
        <p:blipFill rotWithShape="1">
          <a:blip r:embed="rId3">
            <a:alphaModFix/>
          </a:blip>
          <a:srcRect l="6831" t="7673" r="10568" b="23422"/>
          <a:stretch/>
        </p:blipFill>
        <p:spPr>
          <a:xfrm>
            <a:off x="457200" y="720090"/>
            <a:ext cx="8229600" cy="3471840"/>
          </a:xfrm>
          <a:prstGeom prst="rect">
            <a:avLst/>
          </a:prstGeom>
          <a:noFill/>
          <a:ln>
            <a:noFill/>
          </a:ln>
        </p:spPr>
      </p:pic>
      <p:sp>
        <p:nvSpPr>
          <p:cNvPr id="572" name="Google Shape;572;p57"/>
          <p:cNvSpPr txBox="1"/>
          <p:nvPr/>
        </p:nvSpPr>
        <p:spPr>
          <a:xfrm>
            <a:off x="457200" y="4073071"/>
            <a:ext cx="4050000" cy="1071000"/>
          </a:xfrm>
          <a:prstGeom prst="rect">
            <a:avLst/>
          </a:prstGeom>
          <a:solidFill>
            <a:srgbClr val="E74A3A"/>
          </a:solidFill>
          <a:ln w="10150" cap="flat" cmpd="sng">
            <a:solidFill>
              <a:srgbClr val="F0F0F0"/>
            </a:solidFill>
            <a:prstDash val="solid"/>
            <a:round/>
            <a:headEnd type="none" w="sm" len="sm"/>
            <a:tailEnd type="none" w="sm" len="sm"/>
          </a:ln>
        </p:spPr>
        <p:txBody>
          <a:bodyPr spcFirstLastPara="1" wrap="square" lIns="0" tIns="0" rIns="0" bIns="0" anchor="t" anchorCtr="0">
            <a:spAutoFit/>
          </a:bodyPr>
          <a:lstStyle/>
          <a:p>
            <a:pPr marL="93519" marR="0" lvl="0" indent="0" algn="l" rtl="0">
              <a:lnSpc>
                <a:spcPct val="100000"/>
              </a:lnSpc>
              <a:spcBef>
                <a:spcPts val="0"/>
              </a:spcBef>
              <a:spcAft>
                <a:spcPts val="0"/>
              </a:spcAft>
              <a:buNone/>
            </a:pPr>
            <a:endParaRPr sz="572" b="0" i="0" u="none" strike="noStrike" cap="none">
              <a:solidFill>
                <a:srgbClr val="FFFFFF"/>
              </a:solidFill>
              <a:latin typeface="Twentieth Century"/>
              <a:ea typeface="Twentieth Century"/>
              <a:cs typeface="Twentieth Century"/>
              <a:sym typeface="Twentieth Century"/>
            </a:endParaRPr>
          </a:p>
          <a:p>
            <a:pPr marL="93519" marR="0" lvl="0" indent="0" algn="l" rtl="0">
              <a:lnSpc>
                <a:spcPct val="100000"/>
              </a:lnSpc>
              <a:spcBef>
                <a:spcPts val="0"/>
              </a:spcBef>
              <a:spcAft>
                <a:spcPts val="0"/>
              </a:spcAft>
              <a:buNone/>
            </a:pPr>
            <a:r>
              <a:rPr lang="en" sz="1310" b="1" i="0" u="none" strike="noStrike" cap="none">
                <a:solidFill>
                  <a:srgbClr val="FFFFFF"/>
                </a:solidFill>
                <a:latin typeface="Twentieth Century"/>
                <a:ea typeface="Twentieth Century"/>
                <a:cs typeface="Twentieth Century"/>
                <a:sym typeface="Twentieth Century"/>
              </a:rPr>
              <a:t>Feasibility </a:t>
            </a:r>
            <a:r>
              <a:rPr lang="en" sz="1310" b="1">
                <a:solidFill>
                  <a:srgbClr val="FFFFFF"/>
                </a:solidFill>
                <a:latin typeface="Twentieth Century"/>
                <a:ea typeface="Twentieth Century"/>
                <a:cs typeface="Twentieth Century"/>
                <a:sym typeface="Twentieth Century"/>
              </a:rPr>
              <a:t>S</a:t>
            </a:r>
            <a:r>
              <a:rPr lang="en" sz="1310" b="1" i="0" u="none" strike="noStrike" cap="none">
                <a:solidFill>
                  <a:srgbClr val="FFFFFF"/>
                </a:solidFill>
                <a:latin typeface="Twentieth Century"/>
                <a:ea typeface="Twentieth Century"/>
                <a:cs typeface="Twentieth Century"/>
                <a:sym typeface="Twentieth Century"/>
              </a:rPr>
              <a:t>tudy : </a:t>
            </a:r>
            <a:endParaRPr sz="1310" b="0" i="0" u="none" strike="noStrike" cap="none">
              <a:solidFill>
                <a:srgbClr val="FFFFFF"/>
              </a:solidFill>
              <a:latin typeface="Twentieth Century"/>
              <a:ea typeface="Twentieth Century"/>
              <a:cs typeface="Twentieth Century"/>
              <a:sym typeface="Twentieth Century"/>
            </a:endParaRPr>
          </a:p>
          <a:p>
            <a:pPr marL="327317" marR="0" lvl="0" indent="-233797" algn="l" rtl="0">
              <a:lnSpc>
                <a:spcPct val="100000"/>
              </a:lnSpc>
              <a:spcBef>
                <a:spcPts val="0"/>
              </a:spcBef>
              <a:spcAft>
                <a:spcPts val="0"/>
              </a:spcAft>
              <a:buClr>
                <a:srgbClr val="FFFFFF"/>
              </a:buClr>
              <a:buSzPts val="1310"/>
              <a:buFont typeface="Arial"/>
              <a:buChar char="•"/>
            </a:pPr>
            <a:r>
              <a:rPr lang="en" sz="1310">
                <a:solidFill>
                  <a:srgbClr val="FFFFFF"/>
                </a:solidFill>
                <a:latin typeface="Twentieth Century"/>
                <a:ea typeface="Twentieth Century"/>
                <a:cs typeface="Twentieth Century"/>
                <a:sym typeface="Twentieth Century"/>
              </a:rPr>
              <a:t>There are 9 LRT Corridors in total</a:t>
            </a:r>
            <a:r>
              <a:rPr lang="en" sz="1310" b="0" i="0" u="none" strike="noStrike" cap="none">
                <a:solidFill>
                  <a:srgbClr val="FFFFFF"/>
                </a:solidFill>
                <a:latin typeface="Twentieth Century"/>
                <a:ea typeface="Twentieth Century"/>
                <a:cs typeface="Twentieth Century"/>
                <a:sym typeface="Twentieth Century"/>
              </a:rPr>
              <a:t>, </a:t>
            </a:r>
            <a:endParaRPr/>
          </a:p>
          <a:p>
            <a:pPr marL="327317" marR="0" lvl="0" indent="-233797" algn="l" rtl="0">
              <a:lnSpc>
                <a:spcPct val="100000"/>
              </a:lnSpc>
              <a:spcBef>
                <a:spcPts val="0"/>
              </a:spcBef>
              <a:spcAft>
                <a:spcPts val="0"/>
              </a:spcAft>
              <a:buClr>
                <a:srgbClr val="FFFFFF"/>
              </a:buClr>
              <a:buSzPts val="1310"/>
              <a:buFont typeface="Arial"/>
              <a:buChar char="•"/>
            </a:pPr>
            <a:r>
              <a:rPr lang="en" sz="1310">
                <a:solidFill>
                  <a:srgbClr val="FFFFFF"/>
                </a:solidFill>
                <a:latin typeface="Twentieth Century"/>
                <a:ea typeface="Twentieth Century"/>
                <a:cs typeface="Twentieth Century"/>
                <a:sym typeface="Twentieth Century"/>
              </a:rPr>
              <a:t>Trace Length</a:t>
            </a:r>
            <a:r>
              <a:rPr lang="en" sz="1310" b="0" i="0" u="none" strike="noStrike" cap="none">
                <a:solidFill>
                  <a:srgbClr val="FFFFFF"/>
                </a:solidFill>
                <a:latin typeface="Twentieth Century"/>
                <a:ea typeface="Twentieth Century"/>
                <a:cs typeface="Twentieth Century"/>
                <a:sym typeface="Twentieth Century"/>
              </a:rPr>
              <a:t> : ± 78,4 km</a:t>
            </a:r>
            <a:endParaRPr/>
          </a:p>
          <a:p>
            <a:pPr marL="327317" marR="0" lvl="0" indent="-233797" algn="l" rtl="0">
              <a:lnSpc>
                <a:spcPct val="100000"/>
              </a:lnSpc>
              <a:spcBef>
                <a:spcPts val="0"/>
              </a:spcBef>
              <a:spcAft>
                <a:spcPts val="0"/>
              </a:spcAft>
              <a:buClr>
                <a:srgbClr val="FFFFFF"/>
              </a:buClr>
              <a:buSzPts val="1310"/>
              <a:buFont typeface="Arial"/>
              <a:buChar char="•"/>
            </a:pPr>
            <a:r>
              <a:rPr lang="en" sz="1310">
                <a:solidFill>
                  <a:srgbClr val="FFFFFF"/>
                </a:solidFill>
                <a:latin typeface="Twentieth Century"/>
                <a:ea typeface="Twentieth Century"/>
                <a:cs typeface="Twentieth Century"/>
                <a:sym typeface="Twentieth Century"/>
              </a:rPr>
              <a:t>Investment needs </a:t>
            </a:r>
            <a:r>
              <a:rPr lang="en" sz="1310" b="0" i="0" u="none" strike="noStrike" cap="none">
                <a:solidFill>
                  <a:srgbClr val="FFFFFF"/>
                </a:solidFill>
                <a:latin typeface="Twentieth Century"/>
                <a:ea typeface="Twentieth Century"/>
                <a:cs typeface="Twentieth Century"/>
                <a:sym typeface="Twentieth Century"/>
              </a:rPr>
              <a:t>: ± Rp. 14,76 </a:t>
            </a:r>
            <a:r>
              <a:rPr lang="en" sz="1310">
                <a:solidFill>
                  <a:srgbClr val="FFFFFF"/>
                </a:solidFill>
                <a:latin typeface="Twentieth Century"/>
                <a:ea typeface="Twentieth Century"/>
                <a:cs typeface="Twentieth Century"/>
                <a:sym typeface="Twentieth Century"/>
              </a:rPr>
              <a:t>Trillion</a:t>
            </a:r>
            <a:endParaRPr sz="1310" b="0" i="0" u="none" strike="noStrike" cap="none">
              <a:solidFill>
                <a:srgbClr val="FFFFFF"/>
              </a:solidFill>
              <a:latin typeface="Twentieth Century"/>
              <a:ea typeface="Twentieth Century"/>
              <a:cs typeface="Twentieth Century"/>
              <a:sym typeface="Twentieth Century"/>
            </a:endParaRPr>
          </a:p>
          <a:p>
            <a:pPr marL="93519" marR="0" lvl="0" indent="0" algn="l" rtl="0">
              <a:lnSpc>
                <a:spcPct val="100000"/>
              </a:lnSpc>
              <a:spcBef>
                <a:spcPts val="0"/>
              </a:spcBef>
              <a:spcAft>
                <a:spcPts val="0"/>
              </a:spcAft>
              <a:buNone/>
            </a:pPr>
            <a:endParaRPr sz="1146" b="0" i="0" u="none" strike="noStrike" cap="none">
              <a:solidFill>
                <a:srgbClr val="FFFFFF"/>
              </a:solidFill>
              <a:latin typeface="Twentieth Century"/>
              <a:ea typeface="Twentieth Century"/>
              <a:cs typeface="Twentieth Century"/>
              <a:sym typeface="Twentieth Century"/>
            </a:endParaRPr>
          </a:p>
        </p:txBody>
      </p:sp>
    </p:spTree>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58"/>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sz="4400">
              <a:solidFill>
                <a:schemeClr val="dk2"/>
              </a:solidFill>
              <a:latin typeface="Arial"/>
              <a:ea typeface="Arial"/>
              <a:cs typeface="Arial"/>
              <a:sym typeface="Arial"/>
            </a:endParaRPr>
          </a:p>
        </p:txBody>
      </p:sp>
      <p:pic>
        <p:nvPicPr>
          <p:cNvPr id="578" name="Google Shape;578;p58"/>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579" name="Google Shape;579;p58"/>
          <p:cNvSpPr txBox="1"/>
          <p:nvPr/>
        </p:nvSpPr>
        <p:spPr>
          <a:xfrm>
            <a:off x="466725" y="3888708"/>
            <a:ext cx="7886700" cy="33456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80" name="Google Shape;580;p58"/>
          <p:cNvSpPr txBox="1"/>
          <p:nvPr/>
        </p:nvSpPr>
        <p:spPr>
          <a:xfrm>
            <a:off x="-14287" y="1605222"/>
            <a:ext cx="9158287" cy="870745"/>
          </a:xfrm>
          <a:prstGeom prst="rect">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100"/>
              <a:buFont typeface="Arial"/>
              <a:buNone/>
            </a:pPr>
            <a:r>
              <a:rPr lang="en" sz="2800" b="1" i="0" u="none" strike="noStrike" cap="none">
                <a:solidFill>
                  <a:schemeClr val="lt1"/>
                </a:solidFill>
                <a:latin typeface="Aharoni"/>
                <a:ea typeface="Aharoni"/>
                <a:cs typeface="Aharoni"/>
                <a:sym typeface="Aharoni"/>
              </a:rPr>
              <a:t>NON-GOVERNMENT TRANSPORTATION SERVICES</a:t>
            </a:r>
            <a:endParaRPr sz="2800" b="1" i="0" u="none" strike="noStrike" cap="none">
              <a:solidFill>
                <a:schemeClr val="lt1"/>
              </a:solidFill>
              <a:latin typeface="Aharoni"/>
              <a:ea typeface="Aharoni"/>
              <a:cs typeface="Aharoni"/>
              <a:sym typeface="Aharon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1"/>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sz="4400">
              <a:solidFill>
                <a:schemeClr val="dk2"/>
              </a:solidFill>
              <a:latin typeface="Arial"/>
              <a:ea typeface="Arial"/>
              <a:cs typeface="Arial"/>
              <a:sym typeface="Arial"/>
            </a:endParaRPr>
          </a:p>
        </p:txBody>
      </p:sp>
      <p:sp>
        <p:nvSpPr>
          <p:cNvPr id="240" name="Google Shape;240;p41"/>
          <p:cNvSpPr txBox="1">
            <a:spLocks noGrp="1"/>
          </p:cNvSpPr>
          <p:nvPr>
            <p:ph type="body" idx="1"/>
          </p:nvPr>
        </p:nvSpPr>
        <p:spPr>
          <a:xfrm>
            <a:off x="457200" y="565547"/>
            <a:ext cx="8229600" cy="339447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pic>
        <p:nvPicPr>
          <p:cNvPr id="241" name="Google Shape;241;p41"/>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42" name="Google Shape;242;p41"/>
          <p:cNvSpPr txBox="1"/>
          <p:nvPr/>
        </p:nvSpPr>
        <p:spPr>
          <a:xfrm>
            <a:off x="337457" y="0"/>
            <a:ext cx="8469086" cy="3635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900"/>
              </a:spcBef>
              <a:spcAft>
                <a:spcPts val="0"/>
              </a:spcAft>
              <a:buClr>
                <a:schemeClr val="dk1"/>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
        <p:nvSpPr>
          <p:cNvPr id="243" name="Google Shape;243;p41"/>
          <p:cNvSpPr txBox="1"/>
          <p:nvPr/>
        </p:nvSpPr>
        <p:spPr>
          <a:xfrm>
            <a:off x="0" y="428625"/>
            <a:ext cx="9158400" cy="489300"/>
          </a:xfrm>
          <a:prstGeom prst="rect">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 sz="2500" b="1">
                <a:solidFill>
                  <a:schemeClr val="lt1"/>
                </a:solidFill>
                <a:latin typeface="Aharoni"/>
                <a:ea typeface="Aharoni"/>
                <a:cs typeface="Aharoni"/>
                <a:sym typeface="Aharoni"/>
              </a:rPr>
              <a:t>DEVELOPMENT OF ROAD-BASED TRANSPORTATION</a:t>
            </a:r>
            <a:endParaRPr sz="2300" b="1" i="0" u="none" strike="noStrike" cap="none">
              <a:solidFill>
                <a:schemeClr val="lt1"/>
              </a:solidFill>
              <a:latin typeface="Aharoni"/>
              <a:ea typeface="Aharoni"/>
              <a:cs typeface="Aharoni"/>
              <a:sym typeface="Aharoni"/>
            </a:endParaRPr>
          </a:p>
        </p:txBody>
      </p:sp>
      <p:sp>
        <p:nvSpPr>
          <p:cNvPr id="244" name="Google Shape;244;p41"/>
          <p:cNvSpPr txBox="1"/>
          <p:nvPr/>
        </p:nvSpPr>
        <p:spPr>
          <a:xfrm>
            <a:off x="2373777" y="1159789"/>
            <a:ext cx="5612705" cy="68629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00000"/>
              </a:buClr>
              <a:buSzPts val="2400"/>
              <a:buFont typeface="Arial"/>
              <a:buNone/>
            </a:pPr>
            <a:r>
              <a:rPr lang="en" sz="2400" b="1" dirty="0">
                <a:solidFill>
                  <a:srgbClr val="C00000"/>
                </a:solidFill>
              </a:rPr>
              <a:t>BRT has used Gas Fuel</a:t>
            </a:r>
            <a:endParaRPr sz="1400" b="1" i="0" u="none" strike="noStrike" cap="none" dirty="0">
              <a:solidFill>
                <a:srgbClr val="C00000"/>
              </a:solidFill>
              <a:latin typeface="Twentieth Century"/>
              <a:ea typeface="Twentieth Century"/>
              <a:cs typeface="Twentieth Century"/>
              <a:sym typeface="Twentieth Century"/>
            </a:endParaRPr>
          </a:p>
        </p:txBody>
      </p:sp>
      <p:sp>
        <p:nvSpPr>
          <p:cNvPr id="245" name="Google Shape;245;p41"/>
          <p:cNvSpPr txBox="1"/>
          <p:nvPr/>
        </p:nvSpPr>
        <p:spPr>
          <a:xfrm>
            <a:off x="2373777" y="2194275"/>
            <a:ext cx="7441480" cy="572828"/>
          </a:xfrm>
          <a:prstGeom prst="rect">
            <a:avLst/>
          </a:prstGeom>
          <a:noFill/>
          <a:ln>
            <a:noFill/>
          </a:ln>
        </p:spPr>
        <p:txBody>
          <a:bodyPr spcFirstLastPara="1" wrap="square" lIns="91425" tIns="45700" rIns="91425" bIns="45700" anchor="t" anchorCtr="0">
            <a:normAutofit/>
          </a:bodyPr>
          <a:lstStyle/>
          <a:p>
            <a:pPr marL="0" marR="0" lvl="0" indent="0" algn="just" rtl="0">
              <a:lnSpc>
                <a:spcPct val="100000"/>
              </a:lnSpc>
              <a:spcBef>
                <a:spcPts val="0"/>
              </a:spcBef>
              <a:spcAft>
                <a:spcPts val="0"/>
              </a:spcAft>
              <a:buClr>
                <a:srgbClr val="C00000"/>
              </a:buClr>
              <a:buSzPts val="2400"/>
              <a:buFont typeface="Arial"/>
              <a:buNone/>
            </a:pPr>
            <a:r>
              <a:rPr lang="en" sz="2400" b="1" i="0" u="none" strike="noStrike" cap="none">
                <a:solidFill>
                  <a:srgbClr val="C00000"/>
                </a:solidFill>
                <a:latin typeface="Arial"/>
                <a:ea typeface="Arial"/>
                <a:cs typeface="Arial"/>
                <a:sym typeface="Arial"/>
              </a:rPr>
              <a:t>De</a:t>
            </a:r>
            <a:r>
              <a:rPr lang="en" sz="2400" b="1">
                <a:solidFill>
                  <a:srgbClr val="C00000"/>
                </a:solidFill>
              </a:rPr>
              <a:t>velopment Plan of BRT dedicated Lane</a:t>
            </a:r>
            <a:endParaRPr/>
          </a:p>
        </p:txBody>
      </p:sp>
      <p:sp>
        <p:nvSpPr>
          <p:cNvPr id="246" name="Google Shape;246;p41"/>
          <p:cNvSpPr txBox="1"/>
          <p:nvPr/>
        </p:nvSpPr>
        <p:spPr>
          <a:xfrm>
            <a:off x="2373776" y="3217697"/>
            <a:ext cx="6285740" cy="88458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C00000"/>
              </a:buClr>
              <a:buSzPts val="2400"/>
              <a:buFont typeface="Arial"/>
              <a:buNone/>
            </a:pPr>
            <a:r>
              <a:rPr lang="en" sz="2400" b="1">
                <a:solidFill>
                  <a:srgbClr val="C00000"/>
                </a:solidFill>
              </a:rPr>
              <a:t>New BRT Replacement Plan using electric bus</a:t>
            </a:r>
            <a:endParaRPr sz="2400" b="1" i="0" u="none" strike="noStrike" cap="none">
              <a:solidFill>
                <a:srgbClr val="C00000"/>
              </a:solidFill>
              <a:latin typeface="Arial"/>
              <a:ea typeface="Arial"/>
              <a:cs typeface="Arial"/>
              <a:sym typeface="Arial"/>
            </a:endParaRPr>
          </a:p>
        </p:txBody>
      </p:sp>
      <p:cxnSp>
        <p:nvCxnSpPr>
          <p:cNvPr id="247" name="Google Shape;247;p41"/>
          <p:cNvCxnSpPr/>
          <p:nvPr/>
        </p:nvCxnSpPr>
        <p:spPr>
          <a:xfrm>
            <a:off x="1748572" y="1793506"/>
            <a:ext cx="0" cy="545400"/>
          </a:xfrm>
          <a:prstGeom prst="straightConnector1">
            <a:avLst/>
          </a:prstGeom>
          <a:noFill/>
          <a:ln w="63500" cap="flat" cmpd="sng">
            <a:solidFill>
              <a:srgbClr val="C00000"/>
            </a:solidFill>
            <a:prstDash val="dot"/>
            <a:round/>
            <a:headEnd type="none" w="sm" len="sm"/>
            <a:tailEnd type="none" w="sm" len="sm"/>
          </a:ln>
        </p:spPr>
      </p:cxnSp>
      <p:cxnSp>
        <p:nvCxnSpPr>
          <p:cNvPr id="248" name="Google Shape;248;p41"/>
          <p:cNvCxnSpPr/>
          <p:nvPr/>
        </p:nvCxnSpPr>
        <p:spPr>
          <a:xfrm>
            <a:off x="1748572" y="2992766"/>
            <a:ext cx="0" cy="525000"/>
          </a:xfrm>
          <a:prstGeom prst="straightConnector1">
            <a:avLst/>
          </a:prstGeom>
          <a:noFill/>
          <a:ln w="63500" cap="flat" cmpd="sng">
            <a:solidFill>
              <a:srgbClr val="C00000"/>
            </a:solidFill>
            <a:prstDash val="dot"/>
            <a:round/>
            <a:headEnd type="none" w="sm" len="sm"/>
            <a:tailEnd type="none" w="sm" len="sm"/>
          </a:ln>
        </p:spPr>
      </p:cxnSp>
      <p:sp>
        <p:nvSpPr>
          <p:cNvPr id="249" name="Google Shape;249;p41"/>
          <p:cNvSpPr/>
          <p:nvPr/>
        </p:nvSpPr>
        <p:spPr>
          <a:xfrm>
            <a:off x="1460827" y="1112740"/>
            <a:ext cx="575493" cy="580204"/>
          </a:xfrm>
          <a:custGeom>
            <a:avLst/>
            <a:gdLst/>
            <a:ahLst/>
            <a:cxnLst/>
            <a:rect l="l" t="t" r="r" b="b"/>
            <a:pathLst>
              <a:path w="1471888" h="1471888" extrusionOk="0">
                <a:moveTo>
                  <a:pt x="0" y="735944"/>
                </a:moveTo>
                <a:cubicBezTo>
                  <a:pt x="0" y="329493"/>
                  <a:pt x="329493" y="0"/>
                  <a:pt x="735944" y="0"/>
                </a:cubicBezTo>
                <a:cubicBezTo>
                  <a:pt x="1142395" y="0"/>
                  <a:pt x="1471888" y="329493"/>
                  <a:pt x="1471888" y="735944"/>
                </a:cubicBezTo>
                <a:cubicBezTo>
                  <a:pt x="1471888" y="1142395"/>
                  <a:pt x="1142395" y="1471888"/>
                  <a:pt x="735944" y="1471888"/>
                </a:cubicBezTo>
                <a:cubicBezTo>
                  <a:pt x="329493" y="1471888"/>
                  <a:pt x="0" y="1142395"/>
                  <a:pt x="0" y="735944"/>
                </a:cubicBezTo>
                <a:close/>
              </a:path>
            </a:pathLst>
          </a:custGeom>
          <a:solidFill>
            <a:srgbClr val="00CC99"/>
          </a:solidFill>
          <a:ln w="88900" cap="flat" cmpd="sng">
            <a:solidFill>
              <a:schemeClr val="lt1"/>
            </a:solidFill>
            <a:prstDash val="solid"/>
            <a:round/>
            <a:headEnd type="none" w="sm" len="sm"/>
            <a:tailEnd type="none" w="sm" len="sm"/>
          </a:ln>
        </p:spPr>
        <p:txBody>
          <a:bodyPr spcFirstLastPara="1" wrap="square" lIns="226975" tIns="226975" rIns="226975" bIns="226975" anchor="ctr" anchorCtr="0">
            <a:noAutofit/>
          </a:bodyPr>
          <a:lstStyle/>
          <a:p>
            <a:pPr marL="0" marR="0" lvl="0" indent="0" algn="ctr" rtl="0">
              <a:lnSpc>
                <a:spcPct val="90000"/>
              </a:lnSpc>
              <a:spcBef>
                <a:spcPts val="0"/>
              </a:spcBef>
              <a:spcAft>
                <a:spcPts val="0"/>
              </a:spcAft>
              <a:buClr>
                <a:schemeClr val="lt1"/>
              </a:buClr>
              <a:buSzPts val="900"/>
              <a:buFont typeface="Arial"/>
              <a:buNone/>
            </a:pPr>
            <a:endParaRPr sz="900" b="0" i="0" u="none" strike="noStrike" cap="none">
              <a:solidFill>
                <a:srgbClr val="000000"/>
              </a:solidFill>
              <a:latin typeface="Comfortaa"/>
              <a:ea typeface="Comfortaa"/>
              <a:cs typeface="Comfortaa"/>
              <a:sym typeface="Comfortaa"/>
            </a:endParaRPr>
          </a:p>
        </p:txBody>
      </p:sp>
      <p:sp>
        <p:nvSpPr>
          <p:cNvPr id="250" name="Google Shape;250;p41"/>
          <p:cNvSpPr/>
          <p:nvPr/>
        </p:nvSpPr>
        <p:spPr>
          <a:xfrm>
            <a:off x="1460827" y="2242357"/>
            <a:ext cx="575493" cy="580204"/>
          </a:xfrm>
          <a:custGeom>
            <a:avLst/>
            <a:gdLst/>
            <a:ahLst/>
            <a:cxnLst/>
            <a:rect l="l" t="t" r="r" b="b"/>
            <a:pathLst>
              <a:path w="1471888" h="1471888" extrusionOk="0">
                <a:moveTo>
                  <a:pt x="0" y="735944"/>
                </a:moveTo>
                <a:cubicBezTo>
                  <a:pt x="0" y="329493"/>
                  <a:pt x="329493" y="0"/>
                  <a:pt x="735944" y="0"/>
                </a:cubicBezTo>
                <a:cubicBezTo>
                  <a:pt x="1142395" y="0"/>
                  <a:pt x="1471888" y="329493"/>
                  <a:pt x="1471888" y="735944"/>
                </a:cubicBezTo>
                <a:cubicBezTo>
                  <a:pt x="1471888" y="1142395"/>
                  <a:pt x="1142395" y="1471888"/>
                  <a:pt x="735944" y="1471888"/>
                </a:cubicBezTo>
                <a:cubicBezTo>
                  <a:pt x="329493" y="1471888"/>
                  <a:pt x="0" y="1142395"/>
                  <a:pt x="0" y="735944"/>
                </a:cubicBezTo>
                <a:close/>
              </a:path>
            </a:pathLst>
          </a:custGeom>
          <a:solidFill>
            <a:srgbClr val="00CC99"/>
          </a:solidFill>
          <a:ln w="88900" cap="flat" cmpd="sng">
            <a:solidFill>
              <a:schemeClr val="lt1"/>
            </a:solidFill>
            <a:prstDash val="solid"/>
            <a:round/>
            <a:headEnd type="none" w="sm" len="sm"/>
            <a:tailEnd type="none" w="sm" len="sm"/>
          </a:ln>
        </p:spPr>
        <p:txBody>
          <a:bodyPr spcFirstLastPara="1" wrap="square" lIns="226975" tIns="226975" rIns="226975" bIns="226975" anchor="ctr" anchorCtr="0">
            <a:noAutofit/>
          </a:bodyPr>
          <a:lstStyle/>
          <a:p>
            <a:pPr marL="0" marR="0" lvl="0" indent="0" algn="ctr" rtl="0">
              <a:lnSpc>
                <a:spcPct val="90000"/>
              </a:lnSpc>
              <a:spcBef>
                <a:spcPts val="0"/>
              </a:spcBef>
              <a:spcAft>
                <a:spcPts val="0"/>
              </a:spcAft>
              <a:buClr>
                <a:schemeClr val="lt1"/>
              </a:buClr>
              <a:buSzPts val="900"/>
              <a:buFont typeface="Arial"/>
              <a:buNone/>
            </a:pPr>
            <a:endParaRPr sz="900" b="0" i="0" u="none" strike="noStrike" cap="none">
              <a:solidFill>
                <a:srgbClr val="000000"/>
              </a:solidFill>
              <a:latin typeface="Comfortaa"/>
              <a:ea typeface="Comfortaa"/>
              <a:cs typeface="Comfortaa"/>
              <a:sym typeface="Comfortaa"/>
            </a:endParaRPr>
          </a:p>
        </p:txBody>
      </p:sp>
      <p:sp>
        <p:nvSpPr>
          <p:cNvPr id="251" name="Google Shape;251;p41"/>
          <p:cNvSpPr/>
          <p:nvPr/>
        </p:nvSpPr>
        <p:spPr>
          <a:xfrm>
            <a:off x="1460826" y="3441590"/>
            <a:ext cx="575493" cy="580204"/>
          </a:xfrm>
          <a:custGeom>
            <a:avLst/>
            <a:gdLst/>
            <a:ahLst/>
            <a:cxnLst/>
            <a:rect l="l" t="t" r="r" b="b"/>
            <a:pathLst>
              <a:path w="1471888" h="1471888" extrusionOk="0">
                <a:moveTo>
                  <a:pt x="0" y="735944"/>
                </a:moveTo>
                <a:cubicBezTo>
                  <a:pt x="0" y="329493"/>
                  <a:pt x="329493" y="0"/>
                  <a:pt x="735944" y="0"/>
                </a:cubicBezTo>
                <a:cubicBezTo>
                  <a:pt x="1142395" y="0"/>
                  <a:pt x="1471888" y="329493"/>
                  <a:pt x="1471888" y="735944"/>
                </a:cubicBezTo>
                <a:cubicBezTo>
                  <a:pt x="1471888" y="1142395"/>
                  <a:pt x="1142395" y="1471888"/>
                  <a:pt x="735944" y="1471888"/>
                </a:cubicBezTo>
                <a:cubicBezTo>
                  <a:pt x="329493" y="1471888"/>
                  <a:pt x="0" y="1142395"/>
                  <a:pt x="0" y="735944"/>
                </a:cubicBezTo>
                <a:close/>
              </a:path>
            </a:pathLst>
          </a:custGeom>
          <a:solidFill>
            <a:srgbClr val="00CC99"/>
          </a:solidFill>
          <a:ln w="88900" cap="flat" cmpd="sng">
            <a:solidFill>
              <a:schemeClr val="lt1"/>
            </a:solidFill>
            <a:prstDash val="solid"/>
            <a:round/>
            <a:headEnd type="none" w="sm" len="sm"/>
            <a:tailEnd type="none" w="sm" len="sm"/>
          </a:ln>
        </p:spPr>
        <p:txBody>
          <a:bodyPr spcFirstLastPara="1" wrap="square" lIns="226975" tIns="226975" rIns="226975" bIns="226975" anchor="ctr" anchorCtr="0">
            <a:noAutofit/>
          </a:bodyPr>
          <a:lstStyle/>
          <a:p>
            <a:pPr marL="0" marR="0" lvl="0" indent="0" algn="ctr" rtl="0">
              <a:lnSpc>
                <a:spcPct val="90000"/>
              </a:lnSpc>
              <a:spcBef>
                <a:spcPts val="0"/>
              </a:spcBef>
              <a:spcAft>
                <a:spcPts val="0"/>
              </a:spcAft>
              <a:buClr>
                <a:schemeClr val="lt1"/>
              </a:buClr>
              <a:buSzPts val="900"/>
              <a:buFont typeface="Arial"/>
              <a:buNone/>
            </a:pPr>
            <a:endParaRPr sz="900" b="0" i="0" u="none" strike="noStrike" cap="none">
              <a:solidFill>
                <a:srgbClr val="000000"/>
              </a:solidFill>
              <a:latin typeface="Comfortaa"/>
              <a:ea typeface="Comfortaa"/>
              <a:cs typeface="Comfortaa"/>
              <a:sym typeface="Comforta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4"/>
        <p:cNvGrpSpPr/>
        <p:nvPr/>
      </p:nvGrpSpPr>
      <p:grpSpPr>
        <a:xfrm>
          <a:off x="0" y="0"/>
          <a:ext cx="0" cy="0"/>
          <a:chOff x="0" y="0"/>
          <a:chExt cx="0" cy="0"/>
        </a:xfrm>
      </p:grpSpPr>
      <p:sp>
        <p:nvSpPr>
          <p:cNvPr id="585" name="Google Shape;585;p5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sz="4400">
              <a:solidFill>
                <a:schemeClr val="dk2"/>
              </a:solidFill>
              <a:latin typeface="Arial"/>
              <a:ea typeface="Arial"/>
              <a:cs typeface="Arial"/>
              <a:sym typeface="Arial"/>
            </a:endParaRPr>
          </a:p>
        </p:txBody>
      </p:sp>
      <p:pic>
        <p:nvPicPr>
          <p:cNvPr id="586" name="Google Shape;586;p59"/>
          <p:cNvPicPr preferRelativeResize="0"/>
          <p:nvPr/>
        </p:nvPicPr>
        <p:blipFill rotWithShape="1">
          <a:blip r:embed="rId3">
            <a:alphaModFix/>
          </a:blip>
          <a:srcRect/>
          <a:stretch/>
        </p:blipFill>
        <p:spPr>
          <a:xfrm>
            <a:off x="0" y="19050"/>
            <a:ext cx="9144000" cy="5143500"/>
          </a:xfrm>
          <a:prstGeom prst="rect">
            <a:avLst/>
          </a:prstGeom>
          <a:noFill/>
          <a:ln>
            <a:noFill/>
          </a:ln>
        </p:spPr>
      </p:pic>
      <p:sp>
        <p:nvSpPr>
          <p:cNvPr id="587" name="Google Shape;587;p59"/>
          <p:cNvSpPr txBox="1"/>
          <p:nvPr/>
        </p:nvSpPr>
        <p:spPr>
          <a:xfrm>
            <a:off x="0" y="551754"/>
            <a:ext cx="9143999" cy="701447"/>
          </a:xfrm>
          <a:prstGeom prst="rect">
            <a:avLst/>
          </a:prstGeom>
          <a:solidFill>
            <a:schemeClr val="lt1">
              <a:alpha val="78823"/>
            </a:schemeClr>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 sz="2400" b="0" i="1" u="none" strike="noStrike" cap="none">
                <a:solidFill>
                  <a:srgbClr val="C00000"/>
                </a:solidFill>
                <a:latin typeface="Arial Black"/>
                <a:ea typeface="Arial Black"/>
                <a:cs typeface="Arial Black"/>
                <a:sym typeface="Arial Black"/>
              </a:rPr>
              <a:t>ONLINE TRANSPORTATION SERVICE PROVIDER (GOJEK-GRAB)</a:t>
            </a:r>
            <a:endParaRPr sz="2400" b="0" i="1" u="none" strike="noStrike" cap="none">
              <a:solidFill>
                <a:srgbClr val="C00000"/>
              </a:solidFill>
              <a:latin typeface="Arial Black"/>
              <a:ea typeface="Arial Black"/>
              <a:cs typeface="Arial Black"/>
              <a:sym typeface="Arial Black"/>
            </a:endParaRPr>
          </a:p>
        </p:txBody>
      </p:sp>
      <p:sp>
        <p:nvSpPr>
          <p:cNvPr id="588" name="Google Shape;588;p59"/>
          <p:cNvSpPr txBox="1"/>
          <p:nvPr/>
        </p:nvSpPr>
        <p:spPr>
          <a:xfrm>
            <a:off x="815926" y="1935956"/>
            <a:ext cx="7230794" cy="784622"/>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000"/>
              <a:buFont typeface="Arial"/>
              <a:buNone/>
            </a:pPr>
            <a:r>
              <a:rPr lang="en" sz="3600" b="1" i="1" u="none" strike="noStrike" cap="none">
                <a:solidFill>
                  <a:srgbClr val="FF6600"/>
                </a:solidFill>
                <a:latin typeface="Arimo"/>
                <a:ea typeface="Arimo"/>
                <a:cs typeface="Arimo"/>
                <a:sym typeface="Arimo"/>
              </a:rPr>
              <a:t>Purpose :</a:t>
            </a:r>
            <a:endParaRPr sz="3600" b="1" i="1" u="none" strike="noStrike" cap="none">
              <a:solidFill>
                <a:srgbClr val="FF6600"/>
              </a:solidFill>
              <a:latin typeface="Arimo"/>
              <a:ea typeface="Arimo"/>
              <a:cs typeface="Arimo"/>
              <a:sym typeface="Arimo"/>
            </a:endParaRPr>
          </a:p>
          <a:p>
            <a:pPr marL="0" marR="0" lvl="0" indent="0" algn="l" rtl="0">
              <a:lnSpc>
                <a:spcPct val="90000"/>
              </a:lnSpc>
              <a:spcBef>
                <a:spcPts val="1000"/>
              </a:spcBef>
              <a:spcAft>
                <a:spcPts val="0"/>
              </a:spcAft>
              <a:buClr>
                <a:schemeClr val="dk1"/>
              </a:buClr>
              <a:buSzPts val="2000"/>
              <a:buFont typeface="Arial"/>
              <a:buNone/>
            </a:pPr>
            <a:r>
              <a:rPr lang="en" sz="2400" b="0" i="0" u="none" strike="noStrike" cap="none">
                <a:solidFill>
                  <a:schemeClr val="dk1"/>
                </a:solidFill>
                <a:latin typeface="Arial"/>
                <a:ea typeface="Arial"/>
                <a:cs typeface="Arial"/>
                <a:sym typeface="Arial"/>
              </a:rPr>
              <a:t>Utilization of digital applications in services to the people of the Semarang City</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60"/>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sz="4400">
              <a:solidFill>
                <a:schemeClr val="dk2"/>
              </a:solidFill>
              <a:latin typeface="Arial"/>
              <a:ea typeface="Arial"/>
              <a:cs typeface="Arial"/>
              <a:sym typeface="Arial"/>
            </a:endParaRPr>
          </a:p>
        </p:txBody>
      </p:sp>
      <p:pic>
        <p:nvPicPr>
          <p:cNvPr id="594" name="Google Shape;594;p60"/>
          <p:cNvPicPr preferRelativeResize="0"/>
          <p:nvPr/>
        </p:nvPicPr>
        <p:blipFill rotWithShape="1">
          <a:blip r:embed="rId3">
            <a:alphaModFix/>
          </a:blip>
          <a:srcRect/>
          <a:stretch/>
        </p:blipFill>
        <p:spPr>
          <a:xfrm>
            <a:off x="0" y="19050"/>
            <a:ext cx="9144000" cy="5143500"/>
          </a:xfrm>
          <a:prstGeom prst="rect">
            <a:avLst/>
          </a:prstGeom>
          <a:noFill/>
          <a:ln>
            <a:noFill/>
          </a:ln>
        </p:spPr>
      </p:pic>
      <p:pic>
        <p:nvPicPr>
          <p:cNvPr id="595" name="Google Shape;595;p60"/>
          <p:cNvPicPr preferRelativeResize="0"/>
          <p:nvPr/>
        </p:nvPicPr>
        <p:blipFill rotWithShape="1">
          <a:blip r:embed="rId4">
            <a:alphaModFix/>
          </a:blip>
          <a:srcRect/>
          <a:stretch/>
        </p:blipFill>
        <p:spPr>
          <a:xfrm>
            <a:off x="987838" y="634603"/>
            <a:ext cx="3053525" cy="1741231"/>
          </a:xfrm>
          <a:prstGeom prst="rect">
            <a:avLst/>
          </a:prstGeom>
          <a:noFill/>
          <a:ln w="19050" cap="flat" cmpd="sng">
            <a:solidFill>
              <a:schemeClr val="dk1"/>
            </a:solidFill>
            <a:prstDash val="solid"/>
            <a:round/>
            <a:headEnd type="none" w="sm" len="sm"/>
            <a:tailEnd type="none" w="sm" len="sm"/>
          </a:ln>
        </p:spPr>
      </p:pic>
      <p:sp>
        <p:nvSpPr>
          <p:cNvPr id="596" name="Google Shape;596;p60"/>
          <p:cNvSpPr txBox="1"/>
          <p:nvPr/>
        </p:nvSpPr>
        <p:spPr>
          <a:xfrm>
            <a:off x="1332511" y="2512589"/>
            <a:ext cx="2139660" cy="4002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dk1"/>
              </a:buClr>
              <a:buSzPts val="2400"/>
              <a:buFont typeface="Arial"/>
              <a:buNone/>
            </a:pPr>
            <a:r>
              <a:rPr lang="en" sz="1600" b="1" i="1" u="none" strike="noStrike" cap="none">
                <a:solidFill>
                  <a:srgbClr val="FF0000"/>
                </a:solidFill>
                <a:latin typeface="Arimo"/>
                <a:ea typeface="Arimo"/>
                <a:cs typeface="Arimo"/>
                <a:sym typeface="Arimo"/>
              </a:rPr>
              <a:t>GOJEK Services</a:t>
            </a:r>
            <a:endParaRPr sz="1600" b="1" i="1" u="none" strike="noStrike" cap="none">
              <a:solidFill>
                <a:srgbClr val="FF0000"/>
              </a:solidFill>
              <a:latin typeface="Arimo"/>
              <a:ea typeface="Arimo"/>
              <a:cs typeface="Arimo"/>
              <a:sym typeface="Arimo"/>
            </a:endParaRPr>
          </a:p>
        </p:txBody>
      </p:sp>
      <p:pic>
        <p:nvPicPr>
          <p:cNvPr id="597" name="Google Shape;597;p60"/>
          <p:cNvPicPr preferRelativeResize="0"/>
          <p:nvPr/>
        </p:nvPicPr>
        <p:blipFill rotWithShape="1">
          <a:blip r:embed="rId5">
            <a:alphaModFix/>
          </a:blip>
          <a:srcRect/>
          <a:stretch/>
        </p:blipFill>
        <p:spPr>
          <a:xfrm>
            <a:off x="4572000" y="634603"/>
            <a:ext cx="3471511" cy="1741231"/>
          </a:xfrm>
          <a:prstGeom prst="rect">
            <a:avLst/>
          </a:prstGeom>
          <a:noFill/>
          <a:ln w="19050" cap="flat" cmpd="sng">
            <a:solidFill>
              <a:schemeClr val="dk1"/>
            </a:solidFill>
            <a:prstDash val="solid"/>
            <a:round/>
            <a:headEnd type="none" w="sm" len="sm"/>
            <a:tailEnd type="none" w="sm" len="sm"/>
          </a:ln>
        </p:spPr>
      </p:pic>
      <p:sp>
        <p:nvSpPr>
          <p:cNvPr id="598" name="Google Shape;598;p60"/>
          <p:cNvSpPr txBox="1"/>
          <p:nvPr/>
        </p:nvSpPr>
        <p:spPr>
          <a:xfrm>
            <a:off x="5338454" y="2512589"/>
            <a:ext cx="2139660" cy="4002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dk1"/>
              </a:buClr>
              <a:buSzPts val="2400"/>
              <a:buFont typeface="Arial"/>
              <a:buNone/>
            </a:pPr>
            <a:r>
              <a:rPr lang="en" sz="1600" b="1" i="1" u="none" strike="noStrike" cap="none">
                <a:solidFill>
                  <a:srgbClr val="FF0000"/>
                </a:solidFill>
                <a:latin typeface="Arimo"/>
                <a:ea typeface="Arimo"/>
                <a:cs typeface="Arimo"/>
                <a:sym typeface="Arimo"/>
              </a:rPr>
              <a:t>GRAB Services</a:t>
            </a:r>
            <a:endParaRPr sz="1600" b="1" i="1" u="none" strike="noStrike" cap="none">
              <a:solidFill>
                <a:srgbClr val="FF0000"/>
              </a:solidFill>
              <a:latin typeface="Arimo"/>
              <a:ea typeface="Arimo"/>
              <a:cs typeface="Arimo"/>
              <a:sym typeface="Arimo"/>
            </a:endParaRPr>
          </a:p>
        </p:txBody>
      </p:sp>
      <p:sp>
        <p:nvSpPr>
          <p:cNvPr id="599" name="Google Shape;599;p60"/>
          <p:cNvSpPr/>
          <p:nvPr/>
        </p:nvSpPr>
        <p:spPr>
          <a:xfrm>
            <a:off x="576774" y="3163699"/>
            <a:ext cx="8110025" cy="92333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 sz="2000" b="0" i="0" u="none" strike="noStrike" cap="none">
                <a:solidFill>
                  <a:schemeClr val="dk1"/>
                </a:solidFill>
                <a:latin typeface="Arial"/>
                <a:ea typeface="Arial"/>
                <a:cs typeface="Arial"/>
                <a:sym typeface="Arial"/>
              </a:rPr>
              <a:t>Gojek/ Grab as a service provider for online transportation services, freight forwarding services, online shopping services, credit-billing services, personal care services, and so on.</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62"/>
          <p:cNvSpPr txBox="1"/>
          <p:nvPr/>
        </p:nvSpPr>
        <p:spPr>
          <a:xfrm>
            <a:off x="635000" y="2337197"/>
            <a:ext cx="7886700" cy="33456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4" name="Google Shape;614;p62"/>
          <p:cNvSpPr txBox="1"/>
          <p:nvPr/>
        </p:nvSpPr>
        <p:spPr>
          <a:xfrm>
            <a:off x="0" y="0"/>
            <a:ext cx="9144000" cy="348343"/>
          </a:xfrm>
          <a:prstGeom prst="rect">
            <a:avLst/>
          </a:prstGeom>
          <a:solidFill>
            <a:srgbClr val="FFCC99"/>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 sz="1400" b="0" i="1" u="none" strike="noStrike" cap="none">
                <a:solidFill>
                  <a:schemeClr val="lt1"/>
                </a:solidFill>
                <a:latin typeface="Arial"/>
                <a:ea typeface="Arial"/>
                <a:cs typeface="Arial"/>
                <a:sym typeface="Arial"/>
              </a:rPr>
              <a:t>COOPERATION WITH ONLINE TRANSPORTATION SERVICE PROVIDER (GOJEK-GRAB) . . . ..</a:t>
            </a:r>
            <a:endParaRPr sz="1400" b="0" i="1" u="none" strike="noStrike" cap="none">
              <a:solidFill>
                <a:schemeClr val="lt1"/>
              </a:solidFill>
              <a:latin typeface="Arial"/>
              <a:ea typeface="Arial"/>
              <a:cs typeface="Arial"/>
              <a:sym typeface="Arial"/>
            </a:endParaRPr>
          </a:p>
        </p:txBody>
      </p:sp>
      <p:pic>
        <p:nvPicPr>
          <p:cNvPr id="615" name="Google Shape;615;p62"/>
          <p:cNvPicPr preferRelativeResize="0"/>
          <p:nvPr/>
        </p:nvPicPr>
        <p:blipFill rotWithShape="1">
          <a:blip r:embed="rId3">
            <a:alphaModFix/>
          </a:blip>
          <a:srcRect/>
          <a:stretch/>
        </p:blipFill>
        <p:spPr>
          <a:xfrm>
            <a:off x="4993396" y="1229564"/>
            <a:ext cx="3528304" cy="3528304"/>
          </a:xfrm>
          <a:prstGeom prst="rect">
            <a:avLst/>
          </a:prstGeom>
          <a:noFill/>
          <a:ln>
            <a:noFill/>
          </a:ln>
        </p:spPr>
      </p:pic>
      <p:pic>
        <p:nvPicPr>
          <p:cNvPr id="616" name="Google Shape;616;p62"/>
          <p:cNvPicPr preferRelativeResize="0"/>
          <p:nvPr/>
        </p:nvPicPr>
        <p:blipFill rotWithShape="1">
          <a:blip r:embed="rId4">
            <a:alphaModFix/>
          </a:blip>
          <a:srcRect/>
          <a:stretch/>
        </p:blipFill>
        <p:spPr>
          <a:xfrm>
            <a:off x="635000" y="584029"/>
            <a:ext cx="3695498" cy="2693743"/>
          </a:xfrm>
          <a:prstGeom prst="rect">
            <a:avLst/>
          </a:prstGeom>
          <a:noFill/>
          <a:ln>
            <a:noFill/>
          </a:ln>
        </p:spPr>
      </p:pic>
      <p:sp>
        <p:nvSpPr>
          <p:cNvPr id="617" name="Google Shape;617;p62"/>
          <p:cNvSpPr/>
          <p:nvPr/>
        </p:nvSpPr>
        <p:spPr>
          <a:xfrm>
            <a:off x="421396" y="3557000"/>
            <a:ext cx="3909102" cy="120032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 sz="1600" b="0" i="0" u="none" strike="noStrike" cap="none">
                <a:solidFill>
                  <a:schemeClr val="dk1"/>
                </a:solidFill>
                <a:latin typeface="Arial"/>
                <a:ea typeface="Arial"/>
                <a:cs typeface="Arial"/>
                <a:sym typeface="Arial"/>
              </a:rPr>
              <a:t>Cashless payment using Go-Pay on the Trans-Semarang Bus Rapid Transit (BRT) service, for health facilities, tourist destination, and also for payment of Land and Building Tax.</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621"/>
        <p:cNvGrpSpPr/>
        <p:nvPr/>
      </p:nvGrpSpPr>
      <p:grpSpPr>
        <a:xfrm>
          <a:off x="0" y="0"/>
          <a:ext cx="0" cy="0"/>
          <a:chOff x="0" y="0"/>
          <a:chExt cx="0" cy="0"/>
        </a:xfrm>
      </p:grpSpPr>
      <p:sp>
        <p:nvSpPr>
          <p:cNvPr id="622" name="Google Shape;622;p63"/>
          <p:cNvSpPr txBox="1"/>
          <p:nvPr/>
        </p:nvSpPr>
        <p:spPr>
          <a:xfrm>
            <a:off x="635000" y="2337197"/>
            <a:ext cx="7886700" cy="33456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3" name="Google Shape;623;p63"/>
          <p:cNvSpPr txBox="1"/>
          <p:nvPr/>
        </p:nvSpPr>
        <p:spPr>
          <a:xfrm>
            <a:off x="0" y="0"/>
            <a:ext cx="9144000" cy="348343"/>
          </a:xfrm>
          <a:prstGeom prst="rect">
            <a:avLst/>
          </a:prstGeom>
          <a:solidFill>
            <a:srgbClr val="FFCC99"/>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 sz="1400" b="0" i="1" u="none" strike="noStrike" cap="none">
                <a:solidFill>
                  <a:schemeClr val="lt1"/>
                </a:solidFill>
                <a:latin typeface="Arial"/>
                <a:ea typeface="Arial"/>
                <a:cs typeface="Arial"/>
                <a:sym typeface="Arial"/>
              </a:rPr>
              <a:t>COOPERATION WITH ONLINE TRANSPORTATION SERVICE PROVIDER (GOJEK-GRAB) . . . ..</a:t>
            </a:r>
            <a:endParaRPr sz="1400" b="0" i="1" u="none" strike="noStrike" cap="none">
              <a:solidFill>
                <a:schemeClr val="lt1"/>
              </a:solidFill>
              <a:latin typeface="Arial"/>
              <a:ea typeface="Arial"/>
              <a:cs typeface="Arial"/>
              <a:sym typeface="Arial"/>
            </a:endParaRPr>
          </a:p>
        </p:txBody>
      </p:sp>
      <p:pic>
        <p:nvPicPr>
          <p:cNvPr id="624" name="Google Shape;624;p63"/>
          <p:cNvPicPr preferRelativeResize="0"/>
          <p:nvPr/>
        </p:nvPicPr>
        <p:blipFill rotWithShape="1">
          <a:blip r:embed="rId3">
            <a:alphaModFix/>
          </a:blip>
          <a:srcRect/>
          <a:stretch/>
        </p:blipFill>
        <p:spPr>
          <a:xfrm>
            <a:off x="1970591" y="552224"/>
            <a:ext cx="4836334" cy="2889073"/>
          </a:xfrm>
          <a:prstGeom prst="rect">
            <a:avLst/>
          </a:prstGeom>
          <a:noFill/>
          <a:ln>
            <a:noFill/>
          </a:ln>
        </p:spPr>
      </p:pic>
      <p:sp>
        <p:nvSpPr>
          <p:cNvPr id="625" name="Google Shape;625;p63"/>
          <p:cNvSpPr/>
          <p:nvPr/>
        </p:nvSpPr>
        <p:spPr>
          <a:xfrm>
            <a:off x="615657" y="3645178"/>
            <a:ext cx="7906043" cy="111722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 sz="1800" b="0" i="0" u="none" strike="noStrike" cap="none">
                <a:solidFill>
                  <a:schemeClr val="dk1"/>
                </a:solidFill>
                <a:latin typeface="Arial"/>
                <a:ea typeface="Arial"/>
                <a:cs typeface="Arial"/>
                <a:sym typeface="Arial"/>
              </a:rPr>
              <a:t>Grab provides a </a:t>
            </a:r>
            <a:r>
              <a:rPr lang="en" sz="2000" b="1" i="1" u="none" strike="noStrike" cap="none">
                <a:solidFill>
                  <a:srgbClr val="FF0000"/>
                </a:solidFill>
                <a:latin typeface="Arial"/>
                <a:ea typeface="Arial"/>
                <a:cs typeface="Arial"/>
                <a:sym typeface="Arial"/>
              </a:rPr>
              <a:t>Grab vaccine Center </a:t>
            </a:r>
            <a:r>
              <a:rPr lang="en" sz="1800" b="0" i="0" u="none" strike="noStrike" cap="none">
                <a:solidFill>
                  <a:schemeClr val="dk1"/>
                </a:solidFill>
                <a:latin typeface="Arial"/>
                <a:ea typeface="Arial"/>
                <a:cs typeface="Arial"/>
                <a:sym typeface="Arial"/>
              </a:rPr>
              <a:t>using the Drive-Thru method for two wheeled vehicles, as well as walk-in for 10,000 MSMEs, Public Workers in the transportation sector (Partners for Grab Drivers and Delivery), and also for the elderly in Semarang City.</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629"/>
        <p:cNvGrpSpPr/>
        <p:nvPr/>
      </p:nvGrpSpPr>
      <p:grpSpPr>
        <a:xfrm>
          <a:off x="0" y="0"/>
          <a:ext cx="0" cy="0"/>
          <a:chOff x="0" y="0"/>
          <a:chExt cx="0" cy="0"/>
        </a:xfrm>
      </p:grpSpPr>
      <p:sp>
        <p:nvSpPr>
          <p:cNvPr id="630" name="Google Shape;630;p64"/>
          <p:cNvSpPr txBox="1"/>
          <p:nvPr/>
        </p:nvSpPr>
        <p:spPr>
          <a:xfrm>
            <a:off x="635000" y="2337197"/>
            <a:ext cx="7886700" cy="33456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1" name="Google Shape;631;p64"/>
          <p:cNvSpPr txBox="1"/>
          <p:nvPr/>
        </p:nvSpPr>
        <p:spPr>
          <a:xfrm>
            <a:off x="0" y="0"/>
            <a:ext cx="9144000" cy="348343"/>
          </a:xfrm>
          <a:prstGeom prst="rect">
            <a:avLst/>
          </a:prstGeom>
          <a:solidFill>
            <a:srgbClr val="FFCC99"/>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 sz="1400" b="0" i="1" u="none" strike="noStrike" cap="none">
                <a:solidFill>
                  <a:schemeClr val="lt1"/>
                </a:solidFill>
                <a:latin typeface="Arial"/>
                <a:ea typeface="Arial"/>
                <a:cs typeface="Arial"/>
                <a:sym typeface="Arial"/>
              </a:rPr>
              <a:t>COOPERATION WITH ONLINE TRANSPORTATION SERVICE PROVIDER (GOJEK-GRAB) . . . ..</a:t>
            </a:r>
            <a:endParaRPr sz="1400" b="0" i="1" u="none" strike="noStrike" cap="none">
              <a:solidFill>
                <a:schemeClr val="lt1"/>
              </a:solidFill>
              <a:latin typeface="Arial"/>
              <a:ea typeface="Arial"/>
              <a:cs typeface="Arial"/>
              <a:sym typeface="Arial"/>
            </a:endParaRPr>
          </a:p>
        </p:txBody>
      </p:sp>
      <p:sp>
        <p:nvSpPr>
          <p:cNvPr id="632" name="Google Shape;632;p64"/>
          <p:cNvSpPr/>
          <p:nvPr/>
        </p:nvSpPr>
        <p:spPr>
          <a:xfrm>
            <a:off x="615657" y="3645178"/>
            <a:ext cx="7906043" cy="84023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 sz="1800" b="0" i="0" u="none" strike="noStrike" cap="none">
                <a:solidFill>
                  <a:schemeClr val="dk1"/>
                </a:solidFill>
                <a:latin typeface="Arial"/>
                <a:ea typeface="Arial"/>
                <a:cs typeface="Arial"/>
                <a:sym typeface="Arial"/>
              </a:rPr>
              <a:t>Gojek provided Golf Carts in Semarang Old Town to pick up visitors from the parking lot, in order to increase the comfort and discipline of the visitors, as well as reduce vehicle polution</a:t>
            </a:r>
            <a:endParaRPr sz="1800" b="0" i="0" u="none" strike="noStrike" cap="none">
              <a:solidFill>
                <a:srgbClr val="000000"/>
              </a:solidFill>
              <a:latin typeface="Arial"/>
              <a:ea typeface="Arial"/>
              <a:cs typeface="Arial"/>
              <a:sym typeface="Arial"/>
            </a:endParaRPr>
          </a:p>
        </p:txBody>
      </p:sp>
      <p:pic>
        <p:nvPicPr>
          <p:cNvPr id="633" name="Google Shape;633;p64"/>
          <p:cNvPicPr preferRelativeResize="0"/>
          <p:nvPr/>
        </p:nvPicPr>
        <p:blipFill rotWithShape="1">
          <a:blip r:embed="rId3">
            <a:alphaModFix/>
          </a:blip>
          <a:srcRect/>
          <a:stretch/>
        </p:blipFill>
        <p:spPr>
          <a:xfrm>
            <a:off x="2347791" y="824417"/>
            <a:ext cx="4306227" cy="244233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65"/>
          <p:cNvSpPr txBox="1"/>
          <p:nvPr/>
        </p:nvSpPr>
        <p:spPr>
          <a:xfrm>
            <a:off x="635000" y="2337197"/>
            <a:ext cx="7886700" cy="33456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9" name="Google Shape;639;p65"/>
          <p:cNvSpPr txBox="1"/>
          <p:nvPr/>
        </p:nvSpPr>
        <p:spPr>
          <a:xfrm>
            <a:off x="0" y="0"/>
            <a:ext cx="9144000" cy="348343"/>
          </a:xfrm>
          <a:prstGeom prst="rect">
            <a:avLst/>
          </a:prstGeom>
          <a:solidFill>
            <a:srgbClr val="FFCC99"/>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 sz="1400" b="0" i="1" u="none" strike="noStrike" cap="none">
                <a:solidFill>
                  <a:schemeClr val="lt1"/>
                </a:solidFill>
                <a:latin typeface="Arial"/>
                <a:ea typeface="Arial"/>
                <a:cs typeface="Arial"/>
                <a:sym typeface="Arial"/>
              </a:rPr>
              <a:t>COOPERATION WITH ONLINE TRANSPORTATION SERVICE PROVIDER (GOJEK-GRAB) . . . ..</a:t>
            </a:r>
            <a:endParaRPr sz="1400" b="0" i="1" u="none" strike="noStrike" cap="none">
              <a:solidFill>
                <a:schemeClr val="lt1"/>
              </a:solidFill>
              <a:latin typeface="Arial"/>
              <a:ea typeface="Arial"/>
              <a:cs typeface="Arial"/>
              <a:sym typeface="Arial"/>
            </a:endParaRPr>
          </a:p>
        </p:txBody>
      </p:sp>
      <p:sp>
        <p:nvSpPr>
          <p:cNvPr id="640" name="Google Shape;640;p65"/>
          <p:cNvSpPr/>
          <p:nvPr/>
        </p:nvSpPr>
        <p:spPr>
          <a:xfrm>
            <a:off x="615657" y="3645178"/>
            <a:ext cx="7906043" cy="34163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 sz="1800" b="0" i="0" u="none" strike="noStrike" cap="none">
                <a:solidFill>
                  <a:schemeClr val="dk1"/>
                </a:solidFill>
                <a:latin typeface="Arial"/>
                <a:ea typeface="Arial"/>
                <a:cs typeface="Arial"/>
                <a:sym typeface="Arial"/>
              </a:rPr>
              <a:t>Provision of electric motorbikes by Grab for Driver Partners</a:t>
            </a:r>
            <a:endParaRPr sz="1800" b="0" i="0" u="none" strike="noStrike" cap="none">
              <a:solidFill>
                <a:srgbClr val="000000"/>
              </a:solidFill>
              <a:latin typeface="Arial"/>
              <a:ea typeface="Arial"/>
              <a:cs typeface="Arial"/>
              <a:sym typeface="Arial"/>
            </a:endParaRPr>
          </a:p>
        </p:txBody>
      </p:sp>
      <p:pic>
        <p:nvPicPr>
          <p:cNvPr id="641" name="Google Shape;641;p65"/>
          <p:cNvPicPr preferRelativeResize="0"/>
          <p:nvPr/>
        </p:nvPicPr>
        <p:blipFill rotWithShape="1">
          <a:blip r:embed="rId3">
            <a:alphaModFix/>
          </a:blip>
          <a:srcRect/>
          <a:stretch/>
        </p:blipFill>
        <p:spPr>
          <a:xfrm>
            <a:off x="2385841" y="542104"/>
            <a:ext cx="4365673" cy="290931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66"/>
          <p:cNvSpPr txBox="1"/>
          <p:nvPr/>
        </p:nvSpPr>
        <p:spPr>
          <a:xfrm>
            <a:off x="635000" y="2337197"/>
            <a:ext cx="7886700" cy="33456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7" name="Google Shape;647;p66"/>
          <p:cNvSpPr txBox="1"/>
          <p:nvPr/>
        </p:nvSpPr>
        <p:spPr>
          <a:xfrm>
            <a:off x="0" y="0"/>
            <a:ext cx="9144000" cy="348343"/>
          </a:xfrm>
          <a:prstGeom prst="rect">
            <a:avLst/>
          </a:prstGeom>
          <a:solidFill>
            <a:srgbClr val="FFCC99"/>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 sz="1400" b="0" i="1" u="none" strike="noStrike" cap="none">
                <a:solidFill>
                  <a:schemeClr val="lt1"/>
                </a:solidFill>
                <a:latin typeface="Arial"/>
                <a:ea typeface="Arial"/>
                <a:cs typeface="Arial"/>
                <a:sym typeface="Arial"/>
              </a:rPr>
              <a:t>COOPERATION WITH ONLINE TRANSPORTATION SERVICE PROVIDER (GOJEK-GRAB) . . . ..</a:t>
            </a:r>
            <a:endParaRPr sz="1400" b="0" i="1" u="none" strike="noStrike" cap="none">
              <a:solidFill>
                <a:schemeClr val="lt1"/>
              </a:solidFill>
              <a:latin typeface="Arial"/>
              <a:ea typeface="Arial"/>
              <a:cs typeface="Arial"/>
              <a:sym typeface="Arial"/>
            </a:endParaRPr>
          </a:p>
        </p:txBody>
      </p:sp>
      <p:sp>
        <p:nvSpPr>
          <p:cNvPr id="648" name="Google Shape;648;p66"/>
          <p:cNvSpPr/>
          <p:nvPr/>
        </p:nvSpPr>
        <p:spPr>
          <a:xfrm>
            <a:off x="615657" y="3645178"/>
            <a:ext cx="7906043" cy="34163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 sz="1800" b="0" i="0" u="none" strike="noStrike" cap="none">
                <a:solidFill>
                  <a:schemeClr val="dk1"/>
                </a:solidFill>
                <a:latin typeface="Arial"/>
                <a:ea typeface="Arial"/>
                <a:cs typeface="Arial"/>
                <a:sym typeface="Arial"/>
              </a:rPr>
              <a:t>Micro, Small, Medium Enterprises (MSME) training by Gojek and Grab</a:t>
            </a:r>
            <a:endParaRPr sz="1800" b="0" i="0" u="none" strike="noStrike" cap="none">
              <a:solidFill>
                <a:srgbClr val="000000"/>
              </a:solidFill>
              <a:latin typeface="Arial"/>
              <a:ea typeface="Arial"/>
              <a:cs typeface="Arial"/>
              <a:sym typeface="Arial"/>
            </a:endParaRPr>
          </a:p>
        </p:txBody>
      </p:sp>
      <p:pic>
        <p:nvPicPr>
          <p:cNvPr id="649" name="Google Shape;649;p66"/>
          <p:cNvPicPr preferRelativeResize="0"/>
          <p:nvPr/>
        </p:nvPicPr>
        <p:blipFill rotWithShape="1">
          <a:blip r:embed="rId3">
            <a:alphaModFix/>
          </a:blip>
          <a:srcRect/>
          <a:stretch/>
        </p:blipFill>
        <p:spPr>
          <a:xfrm>
            <a:off x="429744" y="618177"/>
            <a:ext cx="4138934" cy="2757167"/>
          </a:xfrm>
          <a:prstGeom prst="rect">
            <a:avLst/>
          </a:prstGeom>
          <a:noFill/>
          <a:ln>
            <a:noFill/>
          </a:ln>
        </p:spPr>
      </p:pic>
      <p:pic>
        <p:nvPicPr>
          <p:cNvPr id="650" name="Google Shape;650;p66"/>
          <p:cNvPicPr preferRelativeResize="0"/>
          <p:nvPr/>
        </p:nvPicPr>
        <p:blipFill rotWithShape="1">
          <a:blip r:embed="rId4">
            <a:alphaModFix/>
          </a:blip>
          <a:srcRect/>
          <a:stretch/>
        </p:blipFill>
        <p:spPr>
          <a:xfrm>
            <a:off x="4773934" y="620076"/>
            <a:ext cx="4135934" cy="275728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6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sz="4400">
              <a:solidFill>
                <a:schemeClr val="dk2"/>
              </a:solidFill>
              <a:latin typeface="Arial"/>
              <a:ea typeface="Arial"/>
              <a:cs typeface="Arial"/>
              <a:sym typeface="Arial"/>
            </a:endParaRPr>
          </a:p>
        </p:txBody>
      </p:sp>
      <p:pic>
        <p:nvPicPr>
          <p:cNvPr id="656" name="Google Shape;656;p67"/>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57" name="Google Shape;657;p67"/>
          <p:cNvSpPr txBox="1"/>
          <p:nvPr/>
        </p:nvSpPr>
        <p:spPr>
          <a:xfrm>
            <a:off x="466725" y="1533525"/>
            <a:ext cx="7886700" cy="658500"/>
          </a:xfrm>
          <a:prstGeom prst="rect">
            <a:avLst/>
          </a:prstGeom>
          <a:noFill/>
          <a:ln>
            <a:noFill/>
          </a:ln>
        </p:spPr>
        <p:txBody>
          <a:bodyPr spcFirstLastPara="1" wrap="square" lIns="68575" tIns="34275" rIns="68575" bIns="34275" anchor="t" anchorCtr="0">
            <a:noAutofit/>
          </a:bodyPr>
          <a:lstStyle/>
          <a:p>
            <a:pPr marL="228600" marR="0" lvl="0" indent="-228600" algn="l" rtl="0">
              <a:lnSpc>
                <a:spcPct val="90000"/>
              </a:lnSpc>
              <a:spcBef>
                <a:spcPts val="0"/>
              </a:spcBef>
              <a:spcAft>
                <a:spcPts val="0"/>
              </a:spcAft>
              <a:buClr>
                <a:schemeClr val="dk1"/>
              </a:buClr>
              <a:buSzPts val="2100"/>
              <a:buFont typeface="Arial"/>
              <a:buChar char="•"/>
            </a:pPr>
            <a:r>
              <a:rPr lang="en" sz="2100" b="0" i="0" u="none" strike="noStrike" cap="none">
                <a:solidFill>
                  <a:schemeClr val="dk1"/>
                </a:solidFill>
                <a:latin typeface="Arial"/>
                <a:ea typeface="Arial"/>
                <a:cs typeface="Arial"/>
                <a:sym typeface="Arial"/>
              </a:rPr>
              <a:t>The existence of Gojek/Grab using conventional vehicles is not in line with the urban green concept</a:t>
            </a:r>
            <a:endParaRPr sz="1400" b="0" i="0" u="none" strike="noStrike" cap="none">
              <a:solidFill>
                <a:srgbClr val="000000"/>
              </a:solidFill>
              <a:latin typeface="Arial"/>
              <a:ea typeface="Arial"/>
              <a:cs typeface="Arial"/>
              <a:sym typeface="Arial"/>
            </a:endParaRPr>
          </a:p>
        </p:txBody>
      </p:sp>
      <p:sp>
        <p:nvSpPr>
          <p:cNvPr id="658" name="Google Shape;658;p67"/>
          <p:cNvSpPr txBox="1"/>
          <p:nvPr/>
        </p:nvSpPr>
        <p:spPr>
          <a:xfrm>
            <a:off x="468312" y="1197769"/>
            <a:ext cx="7886700" cy="400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2400"/>
              <a:buFont typeface="Arial"/>
              <a:buNone/>
            </a:pPr>
            <a:r>
              <a:rPr lang="en" sz="2000" b="1" i="1" u="none" strike="noStrike" cap="none">
                <a:solidFill>
                  <a:srgbClr val="FF6600"/>
                </a:solidFill>
                <a:latin typeface="Arimo"/>
                <a:ea typeface="Arimo"/>
                <a:cs typeface="Arimo"/>
                <a:sym typeface="Arimo"/>
              </a:rPr>
              <a:t>Challenge/ Obstacle :</a:t>
            </a:r>
            <a:endParaRPr sz="2000" b="1" i="1" u="none" strike="noStrike" cap="none">
              <a:solidFill>
                <a:srgbClr val="FF6600"/>
              </a:solidFill>
              <a:latin typeface="Arimo"/>
              <a:ea typeface="Arimo"/>
              <a:cs typeface="Arimo"/>
              <a:sym typeface="Arimo"/>
            </a:endParaRPr>
          </a:p>
        </p:txBody>
      </p:sp>
      <p:sp>
        <p:nvSpPr>
          <p:cNvPr id="659" name="Google Shape;659;p67"/>
          <p:cNvSpPr txBox="1"/>
          <p:nvPr/>
        </p:nvSpPr>
        <p:spPr>
          <a:xfrm>
            <a:off x="635000" y="2337197"/>
            <a:ext cx="7886700" cy="33456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0" name="Google Shape;660;p67"/>
          <p:cNvSpPr txBox="1"/>
          <p:nvPr/>
        </p:nvSpPr>
        <p:spPr>
          <a:xfrm>
            <a:off x="466725" y="2538413"/>
            <a:ext cx="7886700" cy="4002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en" sz="2000" b="1" i="1" u="none" strike="noStrike" cap="none">
                <a:solidFill>
                  <a:srgbClr val="FF6600"/>
                </a:solidFill>
                <a:latin typeface="Arimo"/>
                <a:ea typeface="Arimo"/>
                <a:cs typeface="Arimo"/>
                <a:sym typeface="Arimo"/>
              </a:rPr>
              <a:t>Solution : </a:t>
            </a:r>
            <a:endParaRPr sz="2000" b="1" i="1" u="none" strike="noStrike" cap="none">
              <a:solidFill>
                <a:srgbClr val="FF6600"/>
              </a:solidFill>
              <a:latin typeface="Arimo"/>
              <a:ea typeface="Arimo"/>
              <a:cs typeface="Arimo"/>
              <a:sym typeface="Arimo"/>
            </a:endParaRPr>
          </a:p>
        </p:txBody>
      </p:sp>
      <p:sp>
        <p:nvSpPr>
          <p:cNvPr id="661" name="Google Shape;661;p67"/>
          <p:cNvSpPr txBox="1"/>
          <p:nvPr/>
        </p:nvSpPr>
        <p:spPr>
          <a:xfrm>
            <a:off x="466725" y="2846784"/>
            <a:ext cx="7886700" cy="778800"/>
          </a:xfrm>
          <a:prstGeom prst="rect">
            <a:avLst/>
          </a:prstGeom>
          <a:noFill/>
          <a:ln>
            <a:noFill/>
          </a:ln>
        </p:spPr>
        <p:txBody>
          <a:bodyPr spcFirstLastPara="1" wrap="square" lIns="68575" tIns="34275" rIns="68575" bIns="34275" anchor="t" anchorCtr="0">
            <a:noAutofit/>
          </a:bodyPr>
          <a:lstStyle/>
          <a:p>
            <a:pPr marL="228600" marR="0" lvl="0" indent="-228600" algn="l" rtl="0">
              <a:lnSpc>
                <a:spcPct val="90000"/>
              </a:lnSpc>
              <a:spcBef>
                <a:spcPts val="0"/>
              </a:spcBef>
              <a:spcAft>
                <a:spcPts val="0"/>
              </a:spcAft>
              <a:buClr>
                <a:schemeClr val="dk1"/>
              </a:buClr>
              <a:buSzPts val="2000"/>
              <a:buFont typeface="Arial"/>
              <a:buChar char="•"/>
            </a:pPr>
            <a:r>
              <a:rPr lang="en" sz="2000" b="0" i="0" u="none" strike="noStrike" cap="none">
                <a:solidFill>
                  <a:schemeClr val="dk1"/>
                </a:solidFill>
                <a:latin typeface="Arial"/>
                <a:ea typeface="Arial"/>
                <a:cs typeface="Arial"/>
                <a:sym typeface="Arial"/>
              </a:rPr>
              <a:t>There has been no massive action to manage this problem, it is only limited to providing electric motorcycle to a small number of online motorbike drivers. </a:t>
            </a:r>
            <a:endParaRPr sz="1400" b="0" i="0" u="none" strike="noStrike" cap="none">
              <a:solidFill>
                <a:srgbClr val="000000"/>
              </a:solidFill>
              <a:latin typeface="Arial"/>
              <a:ea typeface="Arial"/>
              <a:cs typeface="Arial"/>
              <a:sym typeface="Arial"/>
            </a:endParaRPr>
          </a:p>
        </p:txBody>
      </p:sp>
      <p:sp>
        <p:nvSpPr>
          <p:cNvPr id="662" name="Google Shape;662;p67"/>
          <p:cNvSpPr txBox="1"/>
          <p:nvPr/>
        </p:nvSpPr>
        <p:spPr>
          <a:xfrm>
            <a:off x="0" y="0"/>
            <a:ext cx="9144000" cy="348343"/>
          </a:xfrm>
          <a:prstGeom prst="rect">
            <a:avLst/>
          </a:prstGeom>
          <a:solidFill>
            <a:srgbClr val="FFCC99"/>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 sz="1400" b="0" i="1" u="none" strike="noStrike" cap="none">
                <a:solidFill>
                  <a:schemeClr val="lt1"/>
                </a:solidFill>
                <a:latin typeface="Arial"/>
                <a:ea typeface="Arial"/>
                <a:cs typeface="Arial"/>
                <a:sym typeface="Arial"/>
              </a:rPr>
              <a:t>COOPERATION WITH ONLINE TRANSPORTATION SERVICE PROVIDER (GOJEK-GRAB) . . . ..</a:t>
            </a:r>
            <a:endParaRPr sz="1400" b="0" i="1" u="none" strike="noStrike" cap="none">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68"/>
          <p:cNvSpPr txBox="1"/>
          <p:nvPr/>
        </p:nvSpPr>
        <p:spPr>
          <a:xfrm>
            <a:off x="1790700" y="2075119"/>
            <a:ext cx="5562600" cy="1534880"/>
          </a:xfrm>
          <a:prstGeom prst="rect">
            <a:avLst/>
          </a:prstGeom>
          <a:noFill/>
          <a:ln>
            <a:noFill/>
          </a:ln>
        </p:spPr>
        <p:txBody>
          <a:bodyPr spcFirstLastPara="1" wrap="square" lIns="68575" tIns="34275" rIns="68575" bIns="34275" anchor="ctr" anchorCtr="0">
            <a:normAutofit/>
          </a:bodyPr>
          <a:lstStyle/>
          <a:p>
            <a:pPr marL="0" marR="0" lvl="0" indent="0" algn="ctr" rtl="0">
              <a:lnSpc>
                <a:spcPct val="120000"/>
              </a:lnSpc>
              <a:spcBef>
                <a:spcPts val="0"/>
              </a:spcBef>
              <a:spcAft>
                <a:spcPts val="0"/>
              </a:spcAft>
              <a:buClr>
                <a:srgbClr val="000000"/>
              </a:buClr>
              <a:buSzPts val="4950"/>
              <a:buFont typeface="Arial"/>
              <a:buNone/>
            </a:pPr>
            <a:r>
              <a:rPr lang="en" sz="4950" b="1">
                <a:solidFill>
                  <a:srgbClr val="C00000"/>
                </a:solidFill>
              </a:rPr>
              <a:t>THANK YOU</a:t>
            </a:r>
            <a:endParaRPr sz="4950" b="1" i="0" u="none" strike="noStrike" cap="none">
              <a:solidFill>
                <a:srgbClr val="C00000"/>
              </a:solidFill>
              <a:latin typeface="Arial"/>
              <a:ea typeface="Arial"/>
              <a:cs typeface="Arial"/>
              <a:sym typeface="Arial"/>
            </a:endParaRPr>
          </a:p>
        </p:txBody>
      </p:sp>
      <p:pic>
        <p:nvPicPr>
          <p:cNvPr id="668" name="Google Shape;668;p68"/>
          <p:cNvPicPr preferRelativeResize="0"/>
          <p:nvPr/>
        </p:nvPicPr>
        <p:blipFill rotWithShape="1">
          <a:blip r:embed="rId3">
            <a:alphaModFix/>
          </a:blip>
          <a:srcRect/>
          <a:stretch/>
        </p:blipFill>
        <p:spPr>
          <a:xfrm rot="-419707">
            <a:off x="2641216" y="719001"/>
            <a:ext cx="3861569" cy="1277965"/>
          </a:xfrm>
          <a:prstGeom prst="rect">
            <a:avLst/>
          </a:prstGeom>
          <a:noFill/>
          <a:ln>
            <a:noFill/>
          </a:ln>
        </p:spPr>
      </p:pic>
      <p:pic>
        <p:nvPicPr>
          <p:cNvPr id="669" name="Google Shape;669;p68" descr="C:\Users\ASUS\Pictures\Lambang_Kota_Semarang.png"/>
          <p:cNvPicPr preferRelativeResize="0"/>
          <p:nvPr/>
        </p:nvPicPr>
        <p:blipFill rotWithShape="1">
          <a:blip r:embed="rId4">
            <a:alphaModFix/>
          </a:blip>
          <a:srcRect/>
          <a:stretch/>
        </p:blipFill>
        <p:spPr>
          <a:xfrm>
            <a:off x="209353" y="140791"/>
            <a:ext cx="535117" cy="6956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2"/>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sz="4400">
              <a:solidFill>
                <a:schemeClr val="dk2"/>
              </a:solidFill>
              <a:latin typeface="Arial"/>
              <a:ea typeface="Arial"/>
              <a:cs typeface="Arial"/>
              <a:sym typeface="Arial"/>
            </a:endParaRPr>
          </a:p>
        </p:txBody>
      </p:sp>
      <p:sp>
        <p:nvSpPr>
          <p:cNvPr id="257" name="Google Shape;257;p42"/>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pic>
        <p:nvPicPr>
          <p:cNvPr id="258" name="Google Shape;258;p42"/>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59" name="Google Shape;259;p42"/>
          <p:cNvSpPr txBox="1"/>
          <p:nvPr/>
        </p:nvSpPr>
        <p:spPr>
          <a:xfrm>
            <a:off x="-14287" y="-3571"/>
            <a:ext cx="9158287" cy="355997"/>
          </a:xfrm>
          <a:prstGeom prst="rect">
            <a:avLst/>
          </a:prstGeom>
          <a:solidFill>
            <a:srgbClr val="FFCC99"/>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 sz="1600" b="0" i="1" u="none" strike="noStrike" cap="none">
                <a:solidFill>
                  <a:schemeClr val="lt1"/>
                </a:solidFill>
                <a:latin typeface="Arial"/>
                <a:ea typeface="Arial"/>
                <a:cs typeface="Arial"/>
                <a:sym typeface="Arial"/>
              </a:rPr>
              <a:t>CONSTRUCTION OF BRT DEDICATED LANE . . . . .</a:t>
            </a:r>
            <a:endParaRPr sz="1600" b="0" i="1" u="none" strike="noStrike" cap="none">
              <a:solidFill>
                <a:schemeClr val="lt1"/>
              </a:solidFill>
              <a:latin typeface="Arial"/>
              <a:ea typeface="Arial"/>
              <a:cs typeface="Arial"/>
              <a:sym typeface="Arial"/>
            </a:endParaRPr>
          </a:p>
        </p:txBody>
      </p:sp>
      <p:sp>
        <p:nvSpPr>
          <p:cNvPr id="260" name="Google Shape;260;p42"/>
          <p:cNvSpPr txBox="1"/>
          <p:nvPr/>
        </p:nvSpPr>
        <p:spPr>
          <a:xfrm>
            <a:off x="337457" y="634603"/>
            <a:ext cx="8469086" cy="3635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 sz="2400" b="1" i="1" u="none" strike="noStrike" cap="none">
                <a:solidFill>
                  <a:srgbClr val="FF6600"/>
                </a:solidFill>
                <a:latin typeface="Arimo"/>
                <a:ea typeface="Arimo"/>
                <a:cs typeface="Arimo"/>
                <a:sym typeface="Arimo"/>
              </a:rPr>
              <a:t>CURRENT CONDITION</a:t>
            </a:r>
            <a:endParaRPr sz="2400" b="1" i="1" u="none" strike="noStrike" cap="none">
              <a:solidFill>
                <a:srgbClr val="FF6600"/>
              </a:solidFill>
              <a:latin typeface="Arimo"/>
              <a:ea typeface="Arimo"/>
              <a:cs typeface="Arimo"/>
              <a:sym typeface="Arimo"/>
            </a:endParaRPr>
          </a:p>
          <a:p>
            <a:pPr marL="0" marR="0" lvl="0" indent="0" algn="l" rtl="0">
              <a:lnSpc>
                <a:spcPct val="100000"/>
              </a:lnSpc>
              <a:spcBef>
                <a:spcPts val="900"/>
              </a:spcBef>
              <a:spcAft>
                <a:spcPts val="0"/>
              </a:spcAft>
              <a:buClr>
                <a:srgbClr val="FF0000"/>
              </a:buClr>
              <a:buSzPts val="1600"/>
              <a:buFont typeface="Arial"/>
              <a:buChar char="•"/>
            </a:pPr>
            <a:r>
              <a:rPr lang="en" sz="1600" b="1" i="0" u="none" strike="noStrike" cap="none">
                <a:solidFill>
                  <a:schemeClr val="dk1"/>
                </a:solidFill>
                <a:latin typeface="Arial"/>
                <a:ea typeface="Arial"/>
                <a:cs typeface="Arial"/>
                <a:sym typeface="Arial"/>
              </a:rPr>
              <a:t> </a:t>
            </a:r>
            <a:r>
              <a:rPr lang="en" sz="1600" b="1" i="0" u="none" strike="noStrike" cap="none">
                <a:solidFill>
                  <a:srgbClr val="C00000"/>
                </a:solidFill>
                <a:latin typeface="Arial"/>
                <a:ea typeface="Arial"/>
                <a:cs typeface="Arial"/>
                <a:sym typeface="Arial"/>
              </a:rPr>
              <a:t>643 units of shelter</a:t>
            </a:r>
            <a:endParaRPr sz="1600" b="0" i="0" u="none" strike="noStrike" cap="none">
              <a:solidFill>
                <a:srgbClr val="C00000"/>
              </a:solidFill>
              <a:latin typeface="Arial"/>
              <a:ea typeface="Arial"/>
              <a:cs typeface="Arial"/>
              <a:sym typeface="Arial"/>
            </a:endParaRPr>
          </a:p>
          <a:p>
            <a:pPr marL="0" marR="0" lvl="0" indent="0" algn="l" rtl="0">
              <a:lnSpc>
                <a:spcPct val="100000"/>
              </a:lnSpc>
              <a:spcBef>
                <a:spcPts val="900"/>
              </a:spcBef>
              <a:spcAft>
                <a:spcPts val="0"/>
              </a:spcAft>
              <a:buClr>
                <a:srgbClr val="FF0000"/>
              </a:buClr>
              <a:buSzPts val="1600"/>
              <a:buFont typeface="Arial"/>
              <a:buChar char="•"/>
            </a:pPr>
            <a:r>
              <a:rPr lang="en" sz="1600" b="1" i="0" u="none" strike="noStrike" cap="none">
                <a:solidFill>
                  <a:schemeClr val="dk1"/>
                </a:solidFill>
                <a:latin typeface="Arial"/>
                <a:ea typeface="Arial"/>
                <a:cs typeface="Arial"/>
                <a:sym typeface="Arial"/>
              </a:rPr>
              <a:t> </a:t>
            </a:r>
            <a:r>
              <a:rPr lang="en" sz="1600" b="1" i="0" u="none" strike="noStrike" cap="none">
                <a:solidFill>
                  <a:srgbClr val="C00000"/>
                </a:solidFill>
                <a:latin typeface="Arial"/>
                <a:ea typeface="Arial"/>
                <a:cs typeface="Arial"/>
                <a:sym typeface="Arial"/>
              </a:rPr>
              <a:t>245 buses </a:t>
            </a:r>
            <a:r>
              <a:rPr lang="en" sz="1600" b="0" i="0" u="none" strike="noStrike" cap="none">
                <a:solidFill>
                  <a:schemeClr val="dk1"/>
                </a:solidFill>
                <a:latin typeface="Arial"/>
                <a:ea typeface="Arial"/>
                <a:cs typeface="Arial"/>
                <a:sym typeface="Arial"/>
              </a:rPr>
              <a:t>serving 8 corridors </a:t>
            </a:r>
            <a:r>
              <a:rPr lang="en" sz="1600" b="1" i="0" u="none" strike="noStrike" cap="none">
                <a:solidFill>
                  <a:srgbClr val="C00000"/>
                </a:solidFill>
                <a:latin typeface="Arial"/>
                <a:ea typeface="Arial"/>
                <a:cs typeface="Arial"/>
                <a:sym typeface="Arial"/>
              </a:rPr>
              <a:t>and 3 feeder </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900"/>
              </a:spcBef>
              <a:spcAft>
                <a:spcPts val="0"/>
              </a:spcAft>
              <a:buClr>
                <a:srgbClr val="FF0000"/>
              </a:buClr>
              <a:buSzPts val="1600"/>
              <a:buFont typeface="Arial"/>
              <a:buChar char="•"/>
            </a:pPr>
            <a:r>
              <a:rPr lang="en" sz="1600" b="1" i="0" u="none" strike="noStrike" cap="none">
                <a:solidFill>
                  <a:schemeClr val="dk1"/>
                </a:solidFill>
                <a:latin typeface="Arial"/>
                <a:ea typeface="Arial"/>
                <a:cs typeface="Arial"/>
                <a:sym typeface="Arial"/>
              </a:rPr>
              <a:t> </a:t>
            </a:r>
            <a:r>
              <a:rPr lang="en" sz="1600" b="1" i="0" u="none" strike="noStrike" cap="none">
                <a:solidFill>
                  <a:srgbClr val="C00000"/>
                </a:solidFill>
                <a:latin typeface="Arial"/>
                <a:ea typeface="Arial"/>
                <a:cs typeface="Arial"/>
                <a:sym typeface="Arial"/>
              </a:rPr>
              <a:t>287 </a:t>
            </a:r>
            <a:r>
              <a:rPr lang="en" sz="1600" b="0" i="0" u="none" strike="noStrike" cap="none">
                <a:solidFill>
                  <a:srgbClr val="C00000"/>
                </a:solidFill>
                <a:latin typeface="Arial"/>
                <a:ea typeface="Arial"/>
                <a:cs typeface="Arial"/>
                <a:sym typeface="Arial"/>
              </a:rPr>
              <a:t>mobile</a:t>
            </a:r>
            <a:r>
              <a:rPr lang="en" sz="1600" b="1" i="0" u="none" strike="noStrike" cap="none">
                <a:solidFill>
                  <a:srgbClr val="C00000"/>
                </a:solidFill>
                <a:latin typeface="Arial"/>
                <a:ea typeface="Arial"/>
                <a:cs typeface="Arial"/>
                <a:sym typeface="Arial"/>
              </a:rPr>
              <a:t> e-ticketing machines </a:t>
            </a:r>
            <a:endParaRPr sz="1600" b="0" i="0" u="none" strike="noStrike" cap="none">
              <a:solidFill>
                <a:srgbClr val="C00000"/>
              </a:solidFill>
              <a:latin typeface="Arial"/>
              <a:ea typeface="Arial"/>
              <a:cs typeface="Arial"/>
              <a:sym typeface="Arial"/>
            </a:endParaRPr>
          </a:p>
          <a:p>
            <a:pPr marL="174625" marR="0" lvl="0" indent="-174625" algn="l" rtl="0">
              <a:lnSpc>
                <a:spcPct val="100000"/>
              </a:lnSpc>
              <a:spcBef>
                <a:spcPts val="900"/>
              </a:spcBef>
              <a:spcAft>
                <a:spcPts val="0"/>
              </a:spcAft>
              <a:buClr>
                <a:srgbClr val="FF0000"/>
              </a:buClr>
              <a:buSzPts val="1600"/>
              <a:buFont typeface="Arial"/>
              <a:buChar char="•"/>
            </a:pPr>
            <a:r>
              <a:rPr lang="en" sz="1600" b="0" i="0" u="none" strike="noStrike" cap="none">
                <a:solidFill>
                  <a:schemeClr val="dk1"/>
                </a:solidFill>
                <a:latin typeface="Arial"/>
                <a:ea typeface="Arial"/>
                <a:cs typeface="Arial"/>
                <a:sym typeface="Arial"/>
              </a:rPr>
              <a:t>The </a:t>
            </a:r>
            <a:r>
              <a:rPr lang="en" sz="1600" b="1" i="0" u="none" strike="noStrike" cap="none">
                <a:solidFill>
                  <a:srgbClr val="C00000"/>
                </a:solidFill>
                <a:latin typeface="Arial"/>
                <a:ea typeface="Arial"/>
                <a:cs typeface="Arial"/>
                <a:sym typeface="Arial"/>
              </a:rPr>
              <a:t>BRT TRANS SEMARANG Application</a:t>
            </a:r>
            <a:r>
              <a:rPr lang="en" sz="1600" b="0" i="0" u="none" strike="noStrike" cap="none">
                <a:solidFill>
                  <a:srgbClr val="C00000"/>
                </a:solidFill>
                <a:latin typeface="Arial"/>
                <a:ea typeface="Arial"/>
                <a:cs typeface="Arial"/>
                <a:sym typeface="Arial"/>
              </a:rPr>
              <a:t> </a:t>
            </a:r>
            <a:r>
              <a:rPr lang="en" sz="1600" b="0" i="0" u="none" strike="noStrike" cap="none">
                <a:solidFill>
                  <a:schemeClr val="dk1"/>
                </a:solidFill>
                <a:latin typeface="Arial"/>
                <a:ea typeface="Arial"/>
                <a:cs typeface="Arial"/>
                <a:sym typeface="Arial"/>
              </a:rPr>
              <a:t>is available on the Google Play Store (Bus routes and corridors, information on the nearest bus and shelter, real time update).</a:t>
            </a:r>
            <a:endParaRPr sz="1600" b="0" i="0" u="none" strike="noStrike" cap="none">
              <a:solidFill>
                <a:schemeClr val="dk1"/>
              </a:solidFill>
              <a:latin typeface="Arial"/>
              <a:ea typeface="Arial"/>
              <a:cs typeface="Arial"/>
              <a:sym typeface="Arial"/>
            </a:endParaRPr>
          </a:p>
          <a:p>
            <a:pPr marL="155575" marR="0" lvl="0" indent="-155575" algn="l" rtl="0">
              <a:lnSpc>
                <a:spcPct val="100000"/>
              </a:lnSpc>
              <a:spcBef>
                <a:spcPts val="900"/>
              </a:spcBef>
              <a:spcAft>
                <a:spcPts val="0"/>
              </a:spcAft>
              <a:buClr>
                <a:srgbClr val="FF0000"/>
              </a:buClr>
              <a:buSzPts val="1600"/>
              <a:buFont typeface="Arial"/>
              <a:buChar char="•"/>
            </a:pPr>
            <a:r>
              <a:rPr lang="en" sz="1600" b="1" i="0" u="none" strike="noStrike" cap="none">
                <a:solidFill>
                  <a:srgbClr val="C00000"/>
                </a:solidFill>
                <a:latin typeface="Arial"/>
                <a:ea typeface="Arial"/>
                <a:cs typeface="Arial"/>
                <a:sym typeface="Arial"/>
              </a:rPr>
              <a:t>Gender segregation </a:t>
            </a:r>
            <a:r>
              <a:rPr lang="en" sz="1600" b="0" i="0" u="none" strike="noStrike" cap="none">
                <a:solidFill>
                  <a:schemeClr val="dk1"/>
                </a:solidFill>
                <a:latin typeface="Arial"/>
                <a:ea typeface="Arial"/>
                <a:cs typeface="Arial"/>
                <a:sym typeface="Arial"/>
              </a:rPr>
              <a:t>on the bus, there is a special place for </a:t>
            </a:r>
            <a:r>
              <a:rPr lang="en" sz="1600" b="1" i="0" u="none" strike="noStrike" cap="none">
                <a:solidFill>
                  <a:schemeClr val="dk1"/>
                </a:solidFill>
                <a:latin typeface="Arial"/>
                <a:ea typeface="Arial"/>
                <a:cs typeface="Arial"/>
                <a:sym typeface="Arial"/>
              </a:rPr>
              <a:t>the disabled</a:t>
            </a:r>
            <a:r>
              <a:rPr lang="en" sz="1600" b="0" i="0" u="none" strike="noStrike" cap="none">
                <a:solidFill>
                  <a:schemeClr val="dk1"/>
                </a:solidFill>
                <a:latin typeface="Arial"/>
                <a:ea typeface="Arial"/>
                <a:cs typeface="Arial"/>
                <a:sym typeface="Arial"/>
              </a:rPr>
              <a:t>, and there is also a place for folding bicycles (if the bus is not full)</a:t>
            </a:r>
            <a:endParaRPr sz="1600" b="0" i="0" u="none" strike="noStrike" cap="none">
              <a:solidFill>
                <a:schemeClr val="dk1"/>
              </a:solidFill>
              <a:latin typeface="Arial"/>
              <a:ea typeface="Arial"/>
              <a:cs typeface="Arial"/>
              <a:sym typeface="Arial"/>
            </a:endParaRPr>
          </a:p>
          <a:p>
            <a:pPr marL="155575" marR="0" lvl="0" indent="-155575" algn="l" rtl="0">
              <a:lnSpc>
                <a:spcPct val="100000"/>
              </a:lnSpc>
              <a:spcBef>
                <a:spcPts val="900"/>
              </a:spcBef>
              <a:spcAft>
                <a:spcPts val="0"/>
              </a:spcAft>
              <a:buClr>
                <a:srgbClr val="FF0000"/>
              </a:buClr>
              <a:buSzPts val="1600"/>
              <a:buFont typeface="Arial"/>
              <a:buChar char="•"/>
            </a:pPr>
            <a:r>
              <a:rPr lang="en" sz="1600" i="0" u="none" strike="noStrike" cap="none">
                <a:solidFill>
                  <a:schemeClr val="dk1"/>
                </a:solidFill>
              </a:rPr>
              <a:t>A</a:t>
            </a:r>
            <a:r>
              <a:rPr lang="en" sz="1600" b="1" i="0" u="none" strike="noStrike" cap="none">
                <a:solidFill>
                  <a:schemeClr val="dk1"/>
                </a:solidFill>
                <a:latin typeface="Arial"/>
                <a:ea typeface="Arial"/>
                <a:cs typeface="Arial"/>
                <a:sym typeface="Arial"/>
              </a:rPr>
              <a:t> </a:t>
            </a:r>
            <a:r>
              <a:rPr lang="en" sz="1600" b="1" i="0" u="none" strike="noStrike" cap="none">
                <a:solidFill>
                  <a:srgbClr val="C00000"/>
                </a:solidFill>
                <a:latin typeface="Arial"/>
                <a:ea typeface="Arial"/>
                <a:cs typeface="Arial"/>
                <a:sym typeface="Arial"/>
              </a:rPr>
              <a:t>study of</a:t>
            </a:r>
            <a:r>
              <a:rPr lang="en" sz="1600" b="0" i="0" u="none" strike="noStrike" cap="none">
                <a:solidFill>
                  <a:srgbClr val="C00000"/>
                </a:solidFill>
                <a:latin typeface="Arial"/>
                <a:ea typeface="Arial"/>
                <a:cs typeface="Arial"/>
                <a:sym typeface="Arial"/>
              </a:rPr>
              <a:t> </a:t>
            </a:r>
            <a:r>
              <a:rPr lang="en" sz="1600" b="1" i="0" u="none" strike="noStrike" cap="none">
                <a:solidFill>
                  <a:srgbClr val="C00000"/>
                </a:solidFill>
                <a:latin typeface="Arial"/>
                <a:ea typeface="Arial"/>
                <a:cs typeface="Arial"/>
                <a:sym typeface="Arial"/>
              </a:rPr>
              <a:t>traffic impact analysis</a:t>
            </a:r>
            <a:r>
              <a:rPr lang="en" sz="1600" b="0" i="0" u="none" strike="noStrike" cap="none">
                <a:solidFill>
                  <a:srgbClr val="C00000"/>
                </a:solidFill>
                <a:latin typeface="Arial"/>
                <a:ea typeface="Arial"/>
                <a:cs typeface="Arial"/>
                <a:sym typeface="Arial"/>
              </a:rPr>
              <a:t>, </a:t>
            </a:r>
            <a:r>
              <a:rPr lang="en" sz="1600" b="1" i="0" u="none" strike="noStrike" cap="none">
                <a:solidFill>
                  <a:srgbClr val="C00000"/>
                </a:solidFill>
                <a:latin typeface="Arial"/>
                <a:ea typeface="Arial"/>
                <a:cs typeface="Arial"/>
                <a:sym typeface="Arial"/>
              </a:rPr>
              <a:t>Environmental assessment, and income potential </a:t>
            </a:r>
            <a:r>
              <a:rPr lang="en" sz="1600" b="0" i="0" u="none" strike="noStrike" cap="none">
                <a:solidFill>
                  <a:schemeClr val="dk1"/>
                </a:solidFill>
                <a:latin typeface="Arial"/>
                <a:ea typeface="Arial"/>
                <a:cs typeface="Arial"/>
                <a:sym typeface="Arial"/>
              </a:rPr>
              <a:t>has been carried out</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900"/>
              </a:spcBef>
              <a:spcAft>
                <a:spcPts val="0"/>
              </a:spcAft>
              <a:buClr>
                <a:schemeClr val="dk1"/>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3"/>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sz="4400">
              <a:solidFill>
                <a:schemeClr val="dk2"/>
              </a:solidFill>
              <a:latin typeface="Arial"/>
              <a:ea typeface="Arial"/>
              <a:cs typeface="Arial"/>
              <a:sym typeface="Arial"/>
            </a:endParaRPr>
          </a:p>
        </p:txBody>
      </p:sp>
      <p:sp>
        <p:nvSpPr>
          <p:cNvPr id="266" name="Google Shape;266;p43"/>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pic>
        <p:nvPicPr>
          <p:cNvPr id="267" name="Google Shape;267;p43"/>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268" name="Google Shape;268;p43"/>
          <p:cNvPicPr preferRelativeResize="0"/>
          <p:nvPr/>
        </p:nvPicPr>
        <p:blipFill rotWithShape="1">
          <a:blip r:embed="rId4">
            <a:alphaModFix/>
          </a:blip>
          <a:srcRect t="22172"/>
          <a:stretch/>
        </p:blipFill>
        <p:spPr>
          <a:xfrm>
            <a:off x="0" y="0"/>
            <a:ext cx="9144000" cy="5143500"/>
          </a:xfrm>
          <a:prstGeom prst="rect">
            <a:avLst/>
          </a:prstGeom>
          <a:noFill/>
          <a:ln>
            <a:noFill/>
          </a:ln>
        </p:spPr>
      </p:pic>
      <p:sp>
        <p:nvSpPr>
          <p:cNvPr id="269" name="Google Shape;269;p43"/>
          <p:cNvSpPr/>
          <p:nvPr/>
        </p:nvSpPr>
        <p:spPr>
          <a:xfrm>
            <a:off x="3188825" y="1643125"/>
            <a:ext cx="1020000" cy="351000"/>
          </a:xfrm>
          <a:prstGeom prst="rect">
            <a:avLst/>
          </a:prstGeom>
          <a:solidFill>
            <a:srgbClr val="E6A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Peoples</a:t>
            </a:r>
            <a:endParaRPr b="1"/>
          </a:p>
        </p:txBody>
      </p:sp>
      <p:sp>
        <p:nvSpPr>
          <p:cNvPr id="270" name="Google Shape;270;p43"/>
          <p:cNvSpPr/>
          <p:nvPr/>
        </p:nvSpPr>
        <p:spPr>
          <a:xfrm>
            <a:off x="5093750" y="303125"/>
            <a:ext cx="600000" cy="1716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700" b="1"/>
              <a:t>VEHICLE</a:t>
            </a:r>
            <a:endParaRPr sz="700" b="1"/>
          </a:p>
        </p:txBody>
      </p:sp>
      <p:sp>
        <p:nvSpPr>
          <p:cNvPr id="271" name="Google Shape;271;p43"/>
          <p:cNvSpPr/>
          <p:nvPr/>
        </p:nvSpPr>
        <p:spPr>
          <a:xfrm>
            <a:off x="55025" y="250775"/>
            <a:ext cx="1562100" cy="2763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700" b="1"/>
              <a:t>Non-Gov Employees of Public Service Agency</a:t>
            </a:r>
            <a:endParaRPr sz="700" b="1"/>
          </a:p>
        </p:txBody>
      </p:sp>
      <p:sp>
        <p:nvSpPr>
          <p:cNvPr id="272" name="Google Shape;272;p43"/>
          <p:cNvSpPr/>
          <p:nvPr/>
        </p:nvSpPr>
        <p:spPr>
          <a:xfrm>
            <a:off x="7541675" y="2651075"/>
            <a:ext cx="1562100" cy="2334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t>E-Ticketing Mobile Machine</a:t>
            </a:r>
            <a:endParaRPr sz="800"/>
          </a:p>
        </p:txBody>
      </p:sp>
      <p:sp>
        <p:nvSpPr>
          <p:cNvPr id="273" name="Google Shape;273;p43"/>
          <p:cNvSpPr/>
          <p:nvPr/>
        </p:nvSpPr>
        <p:spPr>
          <a:xfrm>
            <a:off x="3350750" y="4210200"/>
            <a:ext cx="2057400" cy="933300"/>
          </a:xfrm>
          <a:prstGeom prst="rect">
            <a:avLst/>
          </a:prstGeom>
          <a:solidFill>
            <a:srgbClr val="F3E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t>PERMANENT : 266 UNIT</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PORTABLE : 175 UNIT</a:t>
            </a:r>
            <a:endParaRPr sz="1200"/>
          </a:p>
          <a:p>
            <a:pPr marL="0" lvl="0" indent="0" algn="l" rtl="0">
              <a:spcBef>
                <a:spcPts val="0"/>
              </a:spcBef>
              <a:spcAft>
                <a:spcPts val="0"/>
              </a:spcAft>
              <a:buNone/>
            </a:pPr>
            <a:endParaRPr sz="1200">
              <a:solidFill>
                <a:srgbClr val="C6273B"/>
              </a:solidFill>
            </a:endParaRPr>
          </a:p>
          <a:p>
            <a:pPr marL="0" lvl="0" indent="0" algn="l" rtl="0">
              <a:spcBef>
                <a:spcPts val="0"/>
              </a:spcBef>
              <a:spcAft>
                <a:spcPts val="0"/>
              </a:spcAft>
              <a:buNone/>
            </a:pPr>
            <a:r>
              <a:rPr lang="en" sz="1200">
                <a:solidFill>
                  <a:srgbClr val="C6273B"/>
                </a:solidFill>
              </a:rPr>
              <a:t>SIGN : 202 UNIT</a:t>
            </a:r>
            <a:endParaRPr sz="1200">
              <a:solidFill>
                <a:srgbClr val="C6273B"/>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77"/>
        <p:cNvGrpSpPr/>
        <p:nvPr/>
      </p:nvGrpSpPr>
      <p:grpSpPr>
        <a:xfrm>
          <a:off x="0" y="0"/>
          <a:ext cx="0" cy="0"/>
          <a:chOff x="0" y="0"/>
          <a:chExt cx="0" cy="0"/>
        </a:xfrm>
      </p:grpSpPr>
      <p:pic>
        <p:nvPicPr>
          <p:cNvPr id="278" name="Google Shape;278;p44"/>
          <p:cNvPicPr preferRelativeResize="0"/>
          <p:nvPr/>
        </p:nvPicPr>
        <p:blipFill rotWithShape="1">
          <a:blip r:embed="rId3">
            <a:alphaModFix/>
          </a:blip>
          <a:srcRect/>
          <a:stretch/>
        </p:blipFill>
        <p:spPr>
          <a:xfrm>
            <a:off x="696685" y="0"/>
            <a:ext cx="7478485" cy="502092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5"/>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a:p>
        </p:txBody>
      </p:sp>
      <p:sp>
        <p:nvSpPr>
          <p:cNvPr id="284" name="Google Shape;284;p45"/>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360"/>
              </a:spcBef>
              <a:spcAft>
                <a:spcPts val="0"/>
              </a:spcAft>
              <a:buClr>
                <a:schemeClr val="dk1"/>
              </a:buClr>
              <a:buSzPts val="1800"/>
              <a:buNone/>
            </a:pPr>
            <a:endParaRPr/>
          </a:p>
        </p:txBody>
      </p:sp>
      <p:pic>
        <p:nvPicPr>
          <p:cNvPr id="285" name="Google Shape;285;p45"/>
          <p:cNvPicPr preferRelativeResize="0"/>
          <p:nvPr/>
        </p:nvPicPr>
        <p:blipFill rotWithShape="1">
          <a:blip r:embed="rId3">
            <a:alphaModFix/>
          </a:blip>
          <a:srcRect/>
          <a:stretch/>
        </p:blipFill>
        <p:spPr>
          <a:xfrm>
            <a:off x="0" y="0"/>
            <a:ext cx="9144000" cy="5143501"/>
          </a:xfrm>
          <a:prstGeom prst="rect">
            <a:avLst/>
          </a:prstGeom>
          <a:noFill/>
          <a:ln>
            <a:noFill/>
          </a:ln>
        </p:spPr>
      </p:pic>
      <p:pic>
        <p:nvPicPr>
          <p:cNvPr id="286" name="Google Shape;286;p45"/>
          <p:cNvPicPr preferRelativeResize="0"/>
          <p:nvPr/>
        </p:nvPicPr>
        <p:blipFill rotWithShape="1">
          <a:blip r:embed="rId4">
            <a:alphaModFix/>
          </a:blip>
          <a:srcRect/>
          <a:stretch/>
        </p:blipFill>
        <p:spPr>
          <a:xfrm>
            <a:off x="2134792" y="2731318"/>
            <a:ext cx="3355181" cy="1871663"/>
          </a:xfrm>
          <a:prstGeom prst="rect">
            <a:avLst/>
          </a:prstGeom>
          <a:noFill/>
          <a:ln w="28575" cap="flat" cmpd="sng">
            <a:solidFill>
              <a:srgbClr val="FF6600"/>
            </a:solidFill>
            <a:prstDash val="solid"/>
            <a:miter lim="800000"/>
            <a:headEnd type="none" w="sm" len="sm"/>
            <a:tailEnd type="none" w="sm" len="sm"/>
          </a:ln>
        </p:spPr>
      </p:pic>
      <p:pic>
        <p:nvPicPr>
          <p:cNvPr id="287" name="Google Shape;287;p45"/>
          <p:cNvPicPr preferRelativeResize="0"/>
          <p:nvPr/>
        </p:nvPicPr>
        <p:blipFill rotWithShape="1">
          <a:blip r:embed="rId5">
            <a:alphaModFix/>
          </a:blip>
          <a:srcRect/>
          <a:stretch/>
        </p:blipFill>
        <p:spPr>
          <a:xfrm>
            <a:off x="773743" y="325804"/>
            <a:ext cx="3038640" cy="2049517"/>
          </a:xfrm>
          <a:prstGeom prst="rect">
            <a:avLst/>
          </a:prstGeom>
          <a:noFill/>
          <a:ln w="28575" cap="flat" cmpd="sng">
            <a:solidFill>
              <a:srgbClr val="FF6600"/>
            </a:solidFill>
            <a:prstDash val="solid"/>
            <a:miter lim="800000"/>
            <a:headEnd type="none" w="sm" len="sm"/>
            <a:tailEnd type="none" w="sm" len="sm"/>
          </a:ln>
        </p:spPr>
      </p:pic>
      <p:pic>
        <p:nvPicPr>
          <p:cNvPr id="288" name="Google Shape;288;p45"/>
          <p:cNvPicPr preferRelativeResize="0"/>
          <p:nvPr/>
        </p:nvPicPr>
        <p:blipFill rotWithShape="1">
          <a:blip r:embed="rId6">
            <a:alphaModFix/>
          </a:blip>
          <a:srcRect/>
          <a:stretch/>
        </p:blipFill>
        <p:spPr>
          <a:xfrm>
            <a:off x="5094685" y="561974"/>
            <a:ext cx="3575530" cy="2593181"/>
          </a:xfrm>
          <a:prstGeom prst="rect">
            <a:avLst/>
          </a:prstGeom>
          <a:noFill/>
          <a:ln w="28575" cap="flat" cmpd="sng">
            <a:solidFill>
              <a:srgbClr val="FF6600"/>
            </a:solidFill>
            <a:prstDash val="solid"/>
            <a:miter lim="800000"/>
            <a:headEnd type="none" w="sm" len="sm"/>
            <a:tailEnd type="none" w="sm" len="sm"/>
          </a:ln>
        </p:spPr>
      </p:pic>
      <p:sp>
        <p:nvSpPr>
          <p:cNvPr id="289" name="Google Shape;289;p45"/>
          <p:cNvSpPr txBox="1"/>
          <p:nvPr/>
        </p:nvSpPr>
        <p:spPr>
          <a:xfrm rot="-2271830">
            <a:off x="-107493" y="349236"/>
            <a:ext cx="2487216" cy="5707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 sz="1500" b="0" i="1" u="none" strike="noStrike" cap="none" dirty="0">
                <a:solidFill>
                  <a:srgbClr val="C00000"/>
                </a:solidFill>
                <a:latin typeface="Arial Black"/>
                <a:ea typeface="Arial Black"/>
                <a:cs typeface="Arial Black"/>
                <a:sym typeface="Arial Black"/>
              </a:rPr>
              <a:t>Gender Segregation</a:t>
            </a:r>
            <a:endParaRPr sz="1500" b="0" i="1" u="none" strike="noStrike" cap="none" dirty="0">
              <a:solidFill>
                <a:srgbClr val="C00000"/>
              </a:solidFill>
              <a:latin typeface="Arial Black"/>
              <a:ea typeface="Arial Black"/>
              <a:cs typeface="Arial Black"/>
              <a:sym typeface="Arial Black"/>
            </a:endParaRPr>
          </a:p>
        </p:txBody>
      </p:sp>
      <p:sp>
        <p:nvSpPr>
          <p:cNvPr id="290" name="Google Shape;290;p45"/>
          <p:cNvSpPr txBox="1"/>
          <p:nvPr/>
        </p:nvSpPr>
        <p:spPr>
          <a:xfrm>
            <a:off x="4273156" y="349722"/>
            <a:ext cx="2521125" cy="4962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 sz="1500" b="0" i="1" u="none" strike="noStrike" cap="none">
                <a:solidFill>
                  <a:srgbClr val="C00000"/>
                </a:solidFill>
                <a:latin typeface="Arial Black"/>
                <a:ea typeface="Arial Black"/>
                <a:cs typeface="Arial Black"/>
                <a:sym typeface="Arial Black"/>
              </a:rPr>
              <a:t>Space for Disable</a:t>
            </a:r>
            <a:endParaRPr sz="1500" b="0" i="1" u="none" strike="noStrike" cap="none">
              <a:solidFill>
                <a:srgbClr val="C00000"/>
              </a:solidFill>
              <a:latin typeface="Arial Black"/>
              <a:ea typeface="Arial Black"/>
              <a:cs typeface="Arial Black"/>
              <a:sym typeface="Arial Black"/>
            </a:endParaRPr>
          </a:p>
        </p:txBody>
      </p:sp>
      <p:sp>
        <p:nvSpPr>
          <p:cNvPr id="291" name="Google Shape;291;p45"/>
          <p:cNvSpPr txBox="1"/>
          <p:nvPr/>
        </p:nvSpPr>
        <p:spPr>
          <a:xfrm>
            <a:off x="4572000" y="3155156"/>
            <a:ext cx="3319463" cy="61319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 sz="1400" b="1" i="1" u="none" strike="noStrike" cap="none">
                <a:solidFill>
                  <a:srgbClr val="C00000"/>
                </a:solidFill>
                <a:latin typeface="Arial"/>
                <a:ea typeface="Arial"/>
                <a:cs typeface="Arial"/>
                <a:sym typeface="Arial"/>
              </a:rPr>
              <a:t>BRT TRANS SEMARANG Application</a:t>
            </a:r>
            <a:endParaRPr sz="1400" b="0" i="1" u="none" strike="noStrike" cap="none">
              <a:solidFill>
                <a:srgbClr val="C00000"/>
              </a:solidFill>
              <a:latin typeface="Arial Black"/>
              <a:ea typeface="Arial Black"/>
              <a:cs typeface="Arial Black"/>
              <a:sym typeface="Arial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46"/>
          <p:cNvPicPr preferRelativeResize="0"/>
          <p:nvPr/>
        </p:nvPicPr>
        <p:blipFill rotWithShape="1">
          <a:blip r:embed="rId3">
            <a:alphaModFix/>
          </a:blip>
          <a:srcRect/>
          <a:stretch/>
        </p:blipFill>
        <p:spPr>
          <a:xfrm>
            <a:off x="171436" y="3119257"/>
            <a:ext cx="3400439" cy="1909103"/>
          </a:xfrm>
          <a:prstGeom prst="rect">
            <a:avLst/>
          </a:prstGeom>
          <a:noFill/>
          <a:ln>
            <a:noFill/>
          </a:ln>
          <a:effectLst>
            <a:outerShdw blurRad="292100" dist="139700" dir="2700000" algn="tl" rotWithShape="0">
              <a:srgbClr val="333333">
                <a:alpha val="64705"/>
              </a:srgbClr>
            </a:outerShdw>
          </a:effectLst>
        </p:spPr>
      </p:pic>
      <p:pic>
        <p:nvPicPr>
          <p:cNvPr id="297" name="Google Shape;297;p46"/>
          <p:cNvPicPr preferRelativeResize="0"/>
          <p:nvPr/>
        </p:nvPicPr>
        <p:blipFill rotWithShape="1">
          <a:blip r:embed="rId4">
            <a:alphaModFix/>
          </a:blip>
          <a:srcRect/>
          <a:stretch/>
        </p:blipFill>
        <p:spPr>
          <a:xfrm>
            <a:off x="161911" y="110811"/>
            <a:ext cx="5095910" cy="2860989"/>
          </a:xfrm>
          <a:prstGeom prst="rect">
            <a:avLst/>
          </a:prstGeom>
          <a:noFill/>
          <a:ln>
            <a:noFill/>
          </a:ln>
          <a:effectLst>
            <a:outerShdw blurRad="292100" dist="139700" dir="2700000" algn="tl" rotWithShape="0">
              <a:srgbClr val="333333">
                <a:alpha val="64705"/>
              </a:srgbClr>
            </a:outerShdw>
          </a:effectLst>
        </p:spPr>
      </p:pic>
      <p:pic>
        <p:nvPicPr>
          <p:cNvPr id="298" name="Google Shape;298;p46"/>
          <p:cNvPicPr preferRelativeResize="0"/>
          <p:nvPr/>
        </p:nvPicPr>
        <p:blipFill rotWithShape="1">
          <a:blip r:embed="rId5">
            <a:alphaModFix/>
          </a:blip>
          <a:srcRect/>
          <a:stretch/>
        </p:blipFill>
        <p:spPr>
          <a:xfrm>
            <a:off x="2702806" y="3119257"/>
            <a:ext cx="2545471" cy="1909103"/>
          </a:xfrm>
          <a:prstGeom prst="rect">
            <a:avLst/>
          </a:prstGeom>
          <a:noFill/>
          <a:ln>
            <a:noFill/>
          </a:ln>
          <a:effectLst>
            <a:outerShdw blurRad="292100" dist="139700" dir="2700000" algn="tl" rotWithShape="0">
              <a:srgbClr val="333333">
                <a:alpha val="64705"/>
              </a:srgbClr>
            </a:outerShdw>
          </a:effectLst>
        </p:spPr>
      </p:pic>
      <p:sp>
        <p:nvSpPr>
          <p:cNvPr id="299" name="Google Shape;299;p46"/>
          <p:cNvSpPr txBox="1"/>
          <p:nvPr/>
        </p:nvSpPr>
        <p:spPr>
          <a:xfrm>
            <a:off x="5392855" y="110811"/>
            <a:ext cx="3589664" cy="1708160"/>
          </a:xfrm>
          <a:prstGeom prst="rect">
            <a:avLst/>
          </a:prstGeom>
          <a:solidFill>
            <a:schemeClr val="accent6"/>
          </a:solid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050" b="1" i="0" u="sng" strike="noStrike" cap="none">
                <a:solidFill>
                  <a:schemeClr val="lt1"/>
                </a:solidFill>
                <a:latin typeface="Arial"/>
                <a:ea typeface="Arial"/>
                <a:cs typeface="Arial"/>
                <a:sym typeface="Arial"/>
              </a:rPr>
              <a:t>CONVERTER KIT CNG TRANS SEMARANG</a:t>
            </a:r>
            <a:endParaRPr/>
          </a:p>
          <a:p>
            <a:pPr marL="0" marR="0" lvl="0" indent="0" algn="l"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050" b="0" i="0" u="none" strike="noStrike" cap="none">
                <a:solidFill>
                  <a:schemeClr val="lt1"/>
                </a:solidFill>
                <a:latin typeface="Arial"/>
                <a:ea typeface="Arial"/>
                <a:cs typeface="Arial"/>
                <a:sym typeface="Arial"/>
              </a:rPr>
              <a:t>Budget	 	: ± Rp 10 Billion</a:t>
            </a:r>
            <a:endParaRPr/>
          </a:p>
          <a:p>
            <a:pPr marL="0" marR="0" lvl="0" indent="0" algn="l" rtl="0">
              <a:lnSpc>
                <a:spcPct val="100000"/>
              </a:lnSpc>
              <a:spcBef>
                <a:spcPts val="0"/>
              </a:spcBef>
              <a:spcAft>
                <a:spcPts val="0"/>
              </a:spcAft>
              <a:buNone/>
            </a:pPr>
            <a:r>
              <a:rPr lang="en" sz="1050" b="0" i="0" u="none" strike="noStrike" cap="none">
                <a:solidFill>
                  <a:schemeClr val="lt1"/>
                </a:solidFill>
                <a:latin typeface="Arial"/>
                <a:ea typeface="Arial"/>
                <a:cs typeface="Arial"/>
                <a:sym typeface="Arial"/>
              </a:rPr>
              <a:t>JCM Subsidy	: ± Rp 5 Billion (MOE Japan)</a:t>
            </a:r>
            <a:endParaRPr/>
          </a:p>
          <a:p>
            <a:pPr marL="0" marR="0" lvl="0" indent="0" algn="l" rtl="0">
              <a:lnSpc>
                <a:spcPct val="100000"/>
              </a:lnSpc>
              <a:spcBef>
                <a:spcPts val="0"/>
              </a:spcBef>
              <a:spcAft>
                <a:spcPts val="0"/>
              </a:spcAft>
              <a:buNone/>
            </a:pPr>
            <a:r>
              <a:rPr lang="en" sz="1050" b="0" i="0" u="none" strike="noStrike" cap="none">
                <a:solidFill>
                  <a:schemeClr val="lt1"/>
                </a:solidFill>
                <a:latin typeface="Arial"/>
                <a:ea typeface="Arial"/>
                <a:cs typeface="Arial"/>
                <a:sym typeface="Arial"/>
              </a:rPr>
              <a:t>Unit		: 72 bus (4 corridors) </a:t>
            </a:r>
            <a:endParaRPr/>
          </a:p>
          <a:p>
            <a:pPr marL="0" marR="0" lvl="0" indent="0" algn="l" rtl="0">
              <a:lnSpc>
                <a:spcPct val="100000"/>
              </a:lnSpc>
              <a:spcBef>
                <a:spcPts val="0"/>
              </a:spcBef>
              <a:spcAft>
                <a:spcPts val="0"/>
              </a:spcAft>
              <a:buNone/>
            </a:pPr>
            <a:r>
              <a:rPr lang="en" sz="1050" b="0" i="0" u="none" strike="noStrike" cap="none">
                <a:solidFill>
                  <a:schemeClr val="lt1"/>
                </a:solidFill>
                <a:latin typeface="Arial"/>
                <a:ea typeface="Arial"/>
                <a:cs typeface="Arial"/>
                <a:sym typeface="Arial"/>
              </a:rPr>
              <a:t>Composition	: 30 % diesel fuel, 70 % gas</a:t>
            </a:r>
            <a:endParaRPr/>
          </a:p>
          <a:p>
            <a:pPr marL="0" marR="0" lvl="0" indent="0" algn="l" rtl="0">
              <a:lnSpc>
                <a:spcPct val="100000"/>
              </a:lnSpc>
              <a:spcBef>
                <a:spcPts val="0"/>
              </a:spcBef>
              <a:spcAft>
                <a:spcPts val="0"/>
              </a:spcAft>
              <a:buNone/>
            </a:pPr>
            <a:r>
              <a:rPr lang="en" sz="1050" b="0" i="0" u="none" strike="noStrike" cap="none">
                <a:solidFill>
                  <a:schemeClr val="lt1"/>
                </a:solidFill>
                <a:latin typeface="Arial"/>
                <a:ea typeface="Arial"/>
                <a:cs typeface="Arial"/>
                <a:sym typeface="Arial"/>
              </a:rPr>
              <a:t>Year		: 2018</a:t>
            </a:r>
            <a:endParaRPr/>
          </a:p>
          <a:p>
            <a:pPr marL="0" marR="0" lvl="0" indent="0" algn="l"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a:p>
            <a:pPr marL="0" marR="0" lvl="0" indent="0" algn="just" rtl="0">
              <a:lnSpc>
                <a:spcPct val="100000"/>
              </a:lnSpc>
              <a:spcBef>
                <a:spcPts val="0"/>
              </a:spcBef>
              <a:spcAft>
                <a:spcPts val="0"/>
              </a:spcAft>
              <a:buNone/>
            </a:pPr>
            <a:r>
              <a:rPr lang="en" sz="1050" b="0" i="0" u="none" strike="noStrike" cap="none">
                <a:solidFill>
                  <a:schemeClr val="lt1"/>
                </a:solidFill>
                <a:latin typeface="Arial"/>
                <a:ea typeface="Arial"/>
                <a:cs typeface="Arial"/>
                <a:sym typeface="Arial"/>
              </a:rPr>
              <a:t>Reduce 1.870 Ton CO</a:t>
            </a:r>
            <a:r>
              <a:rPr lang="en" sz="1050" b="0" i="0" u="none" strike="noStrike" cap="none" baseline="-25000">
                <a:solidFill>
                  <a:schemeClr val="lt1"/>
                </a:solidFill>
                <a:latin typeface="Arial"/>
                <a:ea typeface="Arial"/>
                <a:cs typeface="Arial"/>
                <a:sym typeface="Arial"/>
              </a:rPr>
              <a:t>2</a:t>
            </a:r>
            <a:r>
              <a:rPr lang="en" sz="1050" b="0" i="0" u="none" strike="noStrike" cap="none">
                <a:solidFill>
                  <a:schemeClr val="lt1"/>
                </a:solidFill>
                <a:latin typeface="Arial"/>
                <a:ea typeface="Arial"/>
                <a:cs typeface="Arial"/>
                <a:sym typeface="Arial"/>
              </a:rPr>
              <a:t>e , and reduce 29% operational cost. </a:t>
            </a:r>
            <a:endParaRPr/>
          </a:p>
        </p:txBody>
      </p:sp>
      <p:sp>
        <p:nvSpPr>
          <p:cNvPr id="300" name="Google Shape;300;p46"/>
          <p:cNvSpPr/>
          <p:nvPr/>
        </p:nvSpPr>
        <p:spPr>
          <a:xfrm>
            <a:off x="1653" y="930"/>
            <a:ext cx="9140694" cy="5141640"/>
          </a:xfrm>
          <a:custGeom>
            <a:avLst/>
            <a:gdLst/>
            <a:ahLst/>
            <a:cxnLst/>
            <a:rect l="l" t="t" r="r" b="b"/>
            <a:pathLst>
              <a:path w="12192000" h="6858000" extrusionOk="0">
                <a:moveTo>
                  <a:pt x="171855" y="96668"/>
                </a:moveTo>
                <a:lnTo>
                  <a:pt x="171855" y="6761331"/>
                </a:lnTo>
                <a:lnTo>
                  <a:pt x="12020144" y="6761331"/>
                </a:lnTo>
                <a:lnTo>
                  <a:pt x="12020144" y="96668"/>
                </a:lnTo>
                <a:close/>
                <a:moveTo>
                  <a:pt x="0" y="0"/>
                </a:moveTo>
                <a:lnTo>
                  <a:pt x="12192000" y="0"/>
                </a:lnTo>
                <a:lnTo>
                  <a:pt x="12192000" y="6858000"/>
                </a:lnTo>
                <a:lnTo>
                  <a:pt x="0" y="6858000"/>
                </a:lnTo>
                <a:close/>
              </a:path>
            </a:pathLst>
          </a:cu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FFFFFF"/>
              </a:solidFill>
              <a:latin typeface="Arial"/>
              <a:ea typeface="Arial"/>
              <a:cs typeface="Arial"/>
              <a:sym typeface="Arial"/>
            </a:endParaRPr>
          </a:p>
        </p:txBody>
      </p:sp>
      <p:pic>
        <p:nvPicPr>
          <p:cNvPr id="301" name="Google Shape;301;p46"/>
          <p:cNvPicPr preferRelativeResize="0"/>
          <p:nvPr/>
        </p:nvPicPr>
        <p:blipFill rotWithShape="1">
          <a:blip r:embed="rId6">
            <a:alphaModFix/>
          </a:blip>
          <a:srcRect/>
          <a:stretch/>
        </p:blipFill>
        <p:spPr>
          <a:xfrm>
            <a:off x="5640505" y="4160736"/>
            <a:ext cx="2903420" cy="892866"/>
          </a:xfrm>
          <a:prstGeom prst="rect">
            <a:avLst/>
          </a:prstGeom>
          <a:noFill/>
          <a:ln>
            <a:noFill/>
          </a:ln>
          <a:effectLst>
            <a:outerShdw blurRad="292100" dist="139700" dir="2700000" algn="tl" rotWithShape="0">
              <a:srgbClr val="333333">
                <a:alpha val="64705"/>
              </a:srgbClr>
            </a:outerShdw>
          </a:effectLst>
        </p:spPr>
      </p:pic>
      <p:pic>
        <p:nvPicPr>
          <p:cNvPr id="302" name="Google Shape;302;p46" descr="Foto : Pasang Alat Konverter, Bus BRT Trans Semarang Beralih ke Bahan Bakar  Gas | merdeka.com"/>
          <p:cNvPicPr preferRelativeResize="0"/>
          <p:nvPr/>
        </p:nvPicPr>
        <p:blipFill rotWithShape="1">
          <a:blip r:embed="rId7">
            <a:alphaModFix/>
          </a:blip>
          <a:srcRect/>
          <a:stretch/>
        </p:blipFill>
        <p:spPr>
          <a:xfrm>
            <a:off x="5392856" y="1783587"/>
            <a:ext cx="3579708" cy="2377150"/>
          </a:xfrm>
          <a:prstGeom prst="rect">
            <a:avLst/>
          </a:prstGeom>
          <a:noFill/>
          <a:ln>
            <a:noFill/>
          </a:ln>
          <a:effectLst>
            <a:outerShdw blurRad="292100" dist="139700" dir="2700000" algn="tl" rotWithShape="0">
              <a:srgbClr val="333333">
                <a:alpha val="64705"/>
              </a:srgbClr>
            </a:outerShdw>
          </a:effectLst>
        </p:spPr>
      </p:pic>
      <p:sp>
        <p:nvSpPr>
          <p:cNvPr id="303" name="Google Shape;303;p46"/>
          <p:cNvSpPr txBox="1"/>
          <p:nvPr/>
        </p:nvSpPr>
        <p:spPr>
          <a:xfrm>
            <a:off x="80955" y="80108"/>
            <a:ext cx="5257821" cy="536317"/>
          </a:xfrm>
          <a:prstGeom prst="rect">
            <a:avLst/>
          </a:prstGeom>
          <a:solidFill>
            <a:schemeClr val="lt1">
              <a:alpha val="78823"/>
            </a:schemeClr>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 sz="2400" b="0" i="1" u="none" strike="noStrike" cap="none">
                <a:solidFill>
                  <a:srgbClr val="C00000"/>
                </a:solidFill>
                <a:latin typeface="Arial Black"/>
                <a:ea typeface="Arial Black"/>
                <a:cs typeface="Arial Black"/>
                <a:sym typeface="Arial Black"/>
              </a:rPr>
              <a:t>BRT BERBAHAN BAKAR GAS</a:t>
            </a:r>
            <a:endParaRPr sz="2400" b="0" i="1" u="none" strike="noStrike" cap="none">
              <a:solidFill>
                <a:srgbClr val="C00000"/>
              </a:solidFill>
              <a:latin typeface="Arial Black"/>
              <a:ea typeface="Arial Black"/>
              <a:cs typeface="Arial Black"/>
              <a:sym typeface="Arial Black"/>
            </a:endParaRPr>
          </a:p>
        </p:txBody>
      </p:sp>
      <p:sp>
        <p:nvSpPr>
          <p:cNvPr id="304" name="Google Shape;304;p46"/>
          <p:cNvSpPr/>
          <p:nvPr/>
        </p:nvSpPr>
        <p:spPr>
          <a:xfrm>
            <a:off x="63275" y="85800"/>
            <a:ext cx="5257800" cy="536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a:solidFill>
                  <a:srgbClr val="C00000"/>
                </a:solidFill>
              </a:rPr>
              <a:t>BRT WITH GAS FUEL</a:t>
            </a:r>
            <a:endParaRPr sz="3600">
              <a:solidFill>
                <a:srgbClr val="C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sz="4400">
              <a:solidFill>
                <a:schemeClr val="dk2"/>
              </a:solidFill>
              <a:latin typeface="Arial"/>
              <a:ea typeface="Arial"/>
              <a:cs typeface="Arial"/>
              <a:sym typeface="Arial"/>
            </a:endParaRPr>
          </a:p>
        </p:txBody>
      </p:sp>
      <p:sp>
        <p:nvSpPr>
          <p:cNvPr id="310" name="Google Shape;310;p47"/>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pic>
        <p:nvPicPr>
          <p:cNvPr id="311" name="Google Shape;311;p47"/>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312" name="Google Shape;312;p47"/>
          <p:cNvSpPr txBox="1"/>
          <p:nvPr/>
        </p:nvSpPr>
        <p:spPr>
          <a:xfrm>
            <a:off x="0" y="-13098"/>
            <a:ext cx="9144000" cy="489347"/>
          </a:xfrm>
          <a:prstGeom prst="rect">
            <a:avLst/>
          </a:prstGeom>
          <a:solidFill>
            <a:schemeClr val="lt1">
              <a:alpha val="78823"/>
            </a:schemeClr>
          </a:solidFill>
          <a:ln>
            <a:noFill/>
          </a:ln>
        </p:spPr>
        <p:txBody>
          <a:bodyPr spcFirstLastPara="1" wrap="square" lIns="91425" tIns="45700" rIns="91425" bIns="45700" anchor="ctr" anchorCtr="0">
            <a:noAutofit/>
          </a:bodyPr>
          <a:lstStyle/>
          <a:p>
            <a:pPr marL="0" marR="0" lvl="0" indent="0" algn="just" rtl="0">
              <a:lnSpc>
                <a:spcPct val="90000"/>
              </a:lnSpc>
              <a:spcBef>
                <a:spcPts val="0"/>
              </a:spcBef>
              <a:spcAft>
                <a:spcPts val="0"/>
              </a:spcAft>
              <a:buClr>
                <a:srgbClr val="000000"/>
              </a:buClr>
              <a:buSzPts val="2400"/>
              <a:buFont typeface="Arial"/>
              <a:buNone/>
            </a:pPr>
            <a:r>
              <a:rPr lang="en" sz="2400" b="0" i="1" u="none" strike="noStrike" cap="none">
                <a:solidFill>
                  <a:srgbClr val="C00000"/>
                </a:solidFill>
                <a:latin typeface="Arial Black"/>
                <a:ea typeface="Arial Black"/>
                <a:cs typeface="Arial Black"/>
                <a:sym typeface="Arial Black"/>
              </a:rPr>
              <a:t>CONSTRUCTION OF BRT DEDICATED LANE</a:t>
            </a:r>
            <a:endParaRPr sz="2400" b="0" i="1" u="none" strike="noStrike" cap="none">
              <a:solidFill>
                <a:srgbClr val="C00000"/>
              </a:solidFill>
              <a:latin typeface="Arial Black"/>
              <a:ea typeface="Arial Black"/>
              <a:cs typeface="Arial Black"/>
              <a:sym typeface="Arial Black"/>
            </a:endParaRPr>
          </a:p>
        </p:txBody>
      </p:sp>
      <p:sp>
        <p:nvSpPr>
          <p:cNvPr id="313" name="Google Shape;313;p47"/>
          <p:cNvSpPr txBox="1"/>
          <p:nvPr/>
        </p:nvSpPr>
        <p:spPr>
          <a:xfrm>
            <a:off x="182562" y="871538"/>
            <a:ext cx="8778900" cy="1115700"/>
          </a:xfrm>
          <a:prstGeom prst="rect">
            <a:avLst/>
          </a:prstGeom>
          <a:noFill/>
          <a:ln>
            <a:noFill/>
          </a:ln>
        </p:spPr>
        <p:txBody>
          <a:bodyPr spcFirstLastPara="1" wrap="square" lIns="91425" tIns="45700" rIns="91425" bIns="45700" anchor="ctr" anchorCtr="0">
            <a:normAutofit lnSpcReduction="10000"/>
          </a:bodyPr>
          <a:lstStyle/>
          <a:p>
            <a:pPr marL="0" marR="0" lvl="0" indent="0" algn="l" rtl="0">
              <a:lnSpc>
                <a:spcPct val="100000"/>
              </a:lnSpc>
              <a:spcBef>
                <a:spcPts val="0"/>
              </a:spcBef>
              <a:spcAft>
                <a:spcPts val="0"/>
              </a:spcAft>
              <a:buClr>
                <a:schemeClr val="dk2"/>
              </a:buClr>
              <a:buSzPts val="2400"/>
              <a:buFont typeface="Arial"/>
              <a:buNone/>
            </a:pPr>
            <a:r>
              <a:rPr lang="en" sz="2400" b="1" i="1" u="none" strike="noStrike" cap="none">
                <a:solidFill>
                  <a:srgbClr val="FF6600"/>
                </a:solidFill>
                <a:latin typeface="Arimo"/>
                <a:ea typeface="Arimo"/>
                <a:cs typeface="Arimo"/>
                <a:sym typeface="Arimo"/>
              </a:rPr>
              <a:t>Purpose : </a:t>
            </a:r>
            <a:r>
              <a:rPr lang="en" sz="2400" b="0" i="0" u="none" strike="noStrike" cap="none">
                <a:solidFill>
                  <a:schemeClr val="dk2"/>
                </a:solidFill>
                <a:latin typeface="Arial"/>
                <a:ea typeface="Arial"/>
                <a:cs typeface="Arial"/>
                <a:sym typeface="Arial"/>
              </a:rPr>
              <a:t/>
            </a:r>
            <a:br>
              <a:rPr lang="en" sz="2400" b="0" i="0" u="none" strike="noStrike" cap="none">
                <a:solidFill>
                  <a:schemeClr val="dk2"/>
                </a:solidFill>
                <a:latin typeface="Arial"/>
                <a:ea typeface="Arial"/>
                <a:cs typeface="Arial"/>
                <a:sym typeface="Arial"/>
              </a:rPr>
            </a:br>
            <a:r>
              <a:rPr lang="en" sz="2200" b="0" i="0" u="none" strike="noStrike" cap="none">
                <a:solidFill>
                  <a:schemeClr val="dk2"/>
                </a:solidFill>
                <a:latin typeface="Arial"/>
                <a:ea typeface="Arial"/>
                <a:cs typeface="Arial"/>
                <a:sym typeface="Arial"/>
              </a:rPr>
              <a:t>Provision of dedicated lanes for BRT so that travel times and speeds can be ensured</a:t>
            </a:r>
            <a:endParaRPr sz="1200" b="0" i="0" u="none" strike="noStrike" cap="none">
              <a:solidFill>
                <a:srgbClr val="000000"/>
              </a:solidFill>
              <a:latin typeface="Arial"/>
              <a:ea typeface="Arial"/>
              <a:cs typeface="Arial"/>
              <a:sym typeface="Arial"/>
            </a:endParaRPr>
          </a:p>
        </p:txBody>
      </p:sp>
      <p:pic>
        <p:nvPicPr>
          <p:cNvPr id="314" name="Google Shape;314;p47"/>
          <p:cNvPicPr preferRelativeResize="0"/>
          <p:nvPr/>
        </p:nvPicPr>
        <p:blipFill rotWithShape="1">
          <a:blip r:embed="rId4">
            <a:alphaModFix/>
          </a:blip>
          <a:srcRect/>
          <a:stretch/>
        </p:blipFill>
        <p:spPr>
          <a:xfrm>
            <a:off x="5444444" y="2215598"/>
            <a:ext cx="2850356" cy="1602581"/>
          </a:xfrm>
          <a:prstGeom prst="rect">
            <a:avLst/>
          </a:prstGeom>
          <a:noFill/>
          <a:ln w="19050" cap="rnd" cmpd="sng">
            <a:solidFill>
              <a:schemeClr val="dk1"/>
            </a:solidFill>
            <a:prstDash val="solid"/>
            <a:round/>
            <a:headEnd type="none" w="sm" len="sm"/>
            <a:tailEnd type="none" w="sm" len="sm"/>
          </a:ln>
        </p:spPr>
      </p:pic>
      <p:pic>
        <p:nvPicPr>
          <p:cNvPr id="315" name="Google Shape;315;p47"/>
          <p:cNvPicPr preferRelativeResize="0"/>
          <p:nvPr/>
        </p:nvPicPr>
        <p:blipFill rotWithShape="1">
          <a:blip r:embed="rId5">
            <a:alphaModFix/>
          </a:blip>
          <a:srcRect l="25461" t="24263" b="9011"/>
          <a:stretch/>
        </p:blipFill>
        <p:spPr>
          <a:xfrm>
            <a:off x="737507" y="2210835"/>
            <a:ext cx="3330575" cy="1677590"/>
          </a:xfrm>
          <a:prstGeom prst="rect">
            <a:avLst/>
          </a:prstGeom>
          <a:noFill/>
          <a:ln w="19050" cap="rnd" cmpd="sng">
            <a:solidFill>
              <a:schemeClr val="dk1"/>
            </a:solidFill>
            <a:prstDash val="solid"/>
            <a:round/>
            <a:headEnd type="none" w="sm" len="sm"/>
            <a:tailEnd type="none" w="sm" len="sm"/>
          </a:ln>
        </p:spPr>
      </p:pic>
      <p:sp>
        <p:nvSpPr>
          <p:cNvPr id="316" name="Google Shape;316;p47"/>
          <p:cNvSpPr/>
          <p:nvPr/>
        </p:nvSpPr>
        <p:spPr>
          <a:xfrm>
            <a:off x="4291125" y="2726574"/>
            <a:ext cx="930275" cy="646112"/>
          </a:xfrm>
          <a:prstGeom prst="rightArrow">
            <a:avLst>
              <a:gd name="adj1" fmla="val 50000"/>
              <a:gd name="adj2" fmla="val 50000"/>
            </a:avLst>
          </a:prstGeom>
          <a:solidFill>
            <a:srgbClr val="3C8C92"/>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48"/>
          <p:cNvPicPr preferRelativeResize="0"/>
          <p:nvPr/>
        </p:nvPicPr>
        <p:blipFill rotWithShape="1">
          <a:blip r:embed="rId3">
            <a:alphaModFix/>
          </a:blip>
          <a:srcRect/>
          <a:stretch/>
        </p:blipFill>
        <p:spPr>
          <a:xfrm>
            <a:off x="2870107" y="1162271"/>
            <a:ext cx="3332349" cy="3332349"/>
          </a:xfrm>
          <a:prstGeom prst="rect">
            <a:avLst/>
          </a:prstGeom>
          <a:noFill/>
          <a:ln>
            <a:noFill/>
          </a:ln>
        </p:spPr>
      </p:pic>
      <p:sp>
        <p:nvSpPr>
          <p:cNvPr id="322" name="Google Shape;322;p48"/>
          <p:cNvSpPr/>
          <p:nvPr/>
        </p:nvSpPr>
        <p:spPr>
          <a:xfrm>
            <a:off x="-5062" y="74249"/>
            <a:ext cx="9144001" cy="506925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23" name="Google Shape;323;p48"/>
          <p:cNvSpPr/>
          <p:nvPr/>
        </p:nvSpPr>
        <p:spPr>
          <a:xfrm>
            <a:off x="0" y="0"/>
            <a:ext cx="9144000" cy="74249"/>
          </a:xfrm>
          <a:prstGeom prst="rect">
            <a:avLst/>
          </a:prstGeom>
          <a:solidFill>
            <a:srgbClr val="C627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24" name="Google Shape;324;p48"/>
          <p:cNvSpPr txBox="1"/>
          <p:nvPr/>
        </p:nvSpPr>
        <p:spPr>
          <a:xfrm>
            <a:off x="592723" y="137084"/>
            <a:ext cx="7290480" cy="399338"/>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Clr>
                <a:srgbClr val="000000"/>
              </a:buClr>
              <a:buSzPts val="2100"/>
              <a:buFont typeface="Arial"/>
              <a:buNone/>
            </a:pPr>
            <a:r>
              <a:rPr lang="en" sz="2100" b="1" i="1" u="none" strike="noStrike" cap="none">
                <a:solidFill>
                  <a:srgbClr val="C6273B"/>
                </a:solidFill>
                <a:latin typeface="Arial"/>
                <a:ea typeface="Arial"/>
                <a:cs typeface="Arial"/>
                <a:sym typeface="Arial"/>
              </a:rPr>
              <a:t>Project Highlight:</a:t>
            </a:r>
            <a:r>
              <a:rPr lang="en" sz="2100" b="1" i="0" u="none" strike="noStrike" cap="none">
                <a:solidFill>
                  <a:srgbClr val="C6273B"/>
                </a:solidFill>
                <a:latin typeface="Arial"/>
                <a:ea typeface="Arial"/>
                <a:cs typeface="Arial"/>
                <a:sym typeface="Arial"/>
              </a:rPr>
              <a:t> “</a:t>
            </a:r>
            <a:r>
              <a:rPr lang="en" sz="2100" b="1" i="1" u="none" strike="noStrike" cap="none">
                <a:solidFill>
                  <a:srgbClr val="C6273B"/>
                </a:solidFill>
                <a:latin typeface="Arial"/>
                <a:ea typeface="Arial"/>
                <a:cs typeface="Arial"/>
                <a:sym typeface="Arial"/>
              </a:rPr>
              <a:t>New</a:t>
            </a:r>
            <a:r>
              <a:rPr lang="en" sz="2100" b="1" i="0" u="none" strike="noStrike" cap="none">
                <a:solidFill>
                  <a:srgbClr val="C6273B"/>
                </a:solidFill>
                <a:latin typeface="Arial"/>
                <a:ea typeface="Arial"/>
                <a:cs typeface="Arial"/>
                <a:sym typeface="Arial"/>
              </a:rPr>
              <a:t> BRT Semarang”</a:t>
            </a:r>
            <a:endParaRPr/>
          </a:p>
        </p:txBody>
      </p:sp>
      <p:sp>
        <p:nvSpPr>
          <p:cNvPr id="325" name="Google Shape;325;p48"/>
          <p:cNvSpPr/>
          <p:nvPr/>
        </p:nvSpPr>
        <p:spPr>
          <a:xfrm>
            <a:off x="1" y="130304"/>
            <a:ext cx="499403" cy="421296"/>
          </a:xfrm>
          <a:prstGeom prst="rect">
            <a:avLst/>
          </a:prstGeom>
          <a:solidFill>
            <a:srgbClr val="C627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326" name="Google Shape;326;p48"/>
          <p:cNvPicPr preferRelativeResize="0"/>
          <p:nvPr/>
        </p:nvPicPr>
        <p:blipFill rotWithShape="1">
          <a:blip r:embed="rId4">
            <a:alphaModFix/>
          </a:blip>
          <a:srcRect t="36639"/>
          <a:stretch/>
        </p:blipFill>
        <p:spPr>
          <a:xfrm>
            <a:off x="2365661" y="828675"/>
            <a:ext cx="6238258" cy="2144530"/>
          </a:xfrm>
          <a:prstGeom prst="rect">
            <a:avLst/>
          </a:prstGeom>
          <a:noFill/>
          <a:ln>
            <a:noFill/>
          </a:ln>
        </p:spPr>
      </p:pic>
      <p:sp>
        <p:nvSpPr>
          <p:cNvPr id="327" name="Google Shape;327;p48"/>
          <p:cNvSpPr/>
          <p:nvPr/>
        </p:nvSpPr>
        <p:spPr>
          <a:xfrm>
            <a:off x="0" y="5072902"/>
            <a:ext cx="9144000" cy="74249"/>
          </a:xfrm>
          <a:prstGeom prst="rect">
            <a:avLst/>
          </a:prstGeom>
          <a:solidFill>
            <a:srgbClr val="C627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28" name="Google Shape;328;p48"/>
          <p:cNvSpPr txBox="1"/>
          <p:nvPr/>
        </p:nvSpPr>
        <p:spPr>
          <a:xfrm>
            <a:off x="2200940" y="574489"/>
            <a:ext cx="6822539" cy="208749"/>
          </a:xfrm>
          <a:prstGeom prst="rect">
            <a:avLst/>
          </a:prstGeom>
          <a:solidFill>
            <a:srgbClr val="C6273B"/>
          </a:solidFill>
          <a:ln>
            <a:noFill/>
          </a:ln>
        </p:spPr>
        <p:txBody>
          <a:bodyPr spcFirstLastPara="1" wrap="square" lIns="0" tIns="40500" rIns="0" bIns="40500" anchor="t" anchorCtr="0">
            <a:spAutoFit/>
          </a:bodyPr>
          <a:lstStyle/>
          <a:p>
            <a:pPr marL="0" marR="0" lvl="0" indent="0" algn="ctr" rtl="0">
              <a:lnSpc>
                <a:spcPct val="100000"/>
              </a:lnSpc>
              <a:spcBef>
                <a:spcPts val="0"/>
              </a:spcBef>
              <a:spcAft>
                <a:spcPts val="0"/>
              </a:spcAft>
              <a:buNone/>
            </a:pPr>
            <a:r>
              <a:rPr lang="en" sz="825">
                <a:solidFill>
                  <a:schemeClr val="lt1"/>
                </a:solidFill>
              </a:rPr>
              <a:t>Dedicated Lane Corridor &amp; Planned BRT Stop Points</a:t>
            </a:r>
            <a:endParaRPr/>
          </a:p>
        </p:txBody>
      </p:sp>
      <p:sp>
        <p:nvSpPr>
          <p:cNvPr id="329" name="Google Shape;329;p48"/>
          <p:cNvSpPr txBox="1"/>
          <p:nvPr/>
        </p:nvSpPr>
        <p:spPr>
          <a:xfrm>
            <a:off x="2377552" y="1846676"/>
            <a:ext cx="670068" cy="142680"/>
          </a:xfrm>
          <a:prstGeom prst="rect">
            <a:avLst/>
          </a:prstGeom>
          <a:solidFill>
            <a:srgbClr val="C6273B"/>
          </a:solidFill>
          <a:ln>
            <a:noFill/>
          </a:ln>
        </p:spPr>
        <p:txBody>
          <a:bodyPr spcFirstLastPara="1" wrap="square" lIns="13500" tIns="13500" rIns="13500" bIns="13500" anchor="t" anchorCtr="0">
            <a:spAutoFit/>
          </a:bodyPr>
          <a:lstStyle/>
          <a:p>
            <a:pPr marL="0" marR="0" lvl="0" indent="0" algn="ctr" rtl="0">
              <a:lnSpc>
                <a:spcPct val="100000"/>
              </a:lnSpc>
              <a:spcBef>
                <a:spcPts val="0"/>
              </a:spcBef>
              <a:spcAft>
                <a:spcPts val="0"/>
              </a:spcAft>
              <a:buNone/>
            </a:pPr>
            <a:r>
              <a:rPr lang="en" sz="750" b="0" i="0" u="none" strike="noStrike" cap="none">
                <a:solidFill>
                  <a:schemeClr val="lt1"/>
                </a:solidFill>
                <a:latin typeface="Arial"/>
                <a:ea typeface="Arial"/>
                <a:cs typeface="Arial"/>
                <a:sym typeface="Arial"/>
              </a:rPr>
              <a:t>Simp. Ngaliyan</a:t>
            </a:r>
            <a:endParaRPr/>
          </a:p>
        </p:txBody>
      </p:sp>
      <p:sp>
        <p:nvSpPr>
          <p:cNvPr id="330" name="Google Shape;330;p48"/>
          <p:cNvSpPr txBox="1"/>
          <p:nvPr/>
        </p:nvSpPr>
        <p:spPr>
          <a:xfrm>
            <a:off x="4951488" y="1687092"/>
            <a:ext cx="511372" cy="142680"/>
          </a:xfrm>
          <a:prstGeom prst="rect">
            <a:avLst/>
          </a:prstGeom>
          <a:solidFill>
            <a:srgbClr val="C6273B"/>
          </a:solidFill>
          <a:ln>
            <a:noFill/>
          </a:ln>
        </p:spPr>
        <p:txBody>
          <a:bodyPr spcFirstLastPara="1" wrap="square" lIns="13500" tIns="13500" rIns="13500" bIns="13500" anchor="t" anchorCtr="0">
            <a:spAutoFit/>
          </a:bodyPr>
          <a:lstStyle/>
          <a:p>
            <a:pPr marL="0" marR="0" lvl="0" indent="0" algn="ctr" rtl="0">
              <a:lnSpc>
                <a:spcPct val="100000"/>
              </a:lnSpc>
              <a:spcBef>
                <a:spcPts val="0"/>
              </a:spcBef>
              <a:spcAft>
                <a:spcPts val="0"/>
              </a:spcAft>
              <a:buNone/>
            </a:pPr>
            <a:r>
              <a:rPr lang="en" sz="750" b="0" i="0" u="none" strike="noStrike" cap="none">
                <a:solidFill>
                  <a:schemeClr val="lt1"/>
                </a:solidFill>
                <a:latin typeface="Arial"/>
                <a:ea typeface="Arial"/>
                <a:cs typeface="Arial"/>
                <a:sym typeface="Arial"/>
              </a:rPr>
              <a:t>Tugu Muda</a:t>
            </a:r>
            <a:endParaRPr/>
          </a:p>
        </p:txBody>
      </p:sp>
      <p:sp>
        <p:nvSpPr>
          <p:cNvPr id="331" name="Google Shape;331;p48"/>
          <p:cNvSpPr txBox="1"/>
          <p:nvPr/>
        </p:nvSpPr>
        <p:spPr>
          <a:xfrm>
            <a:off x="5692571" y="1982665"/>
            <a:ext cx="506562" cy="142680"/>
          </a:xfrm>
          <a:prstGeom prst="rect">
            <a:avLst/>
          </a:prstGeom>
          <a:solidFill>
            <a:srgbClr val="C6273B"/>
          </a:solidFill>
          <a:ln>
            <a:noFill/>
          </a:ln>
        </p:spPr>
        <p:txBody>
          <a:bodyPr spcFirstLastPara="1" wrap="square" lIns="13500" tIns="13500" rIns="13500" bIns="13500" anchor="t" anchorCtr="0">
            <a:spAutoFit/>
          </a:bodyPr>
          <a:lstStyle/>
          <a:p>
            <a:pPr marL="0" marR="0" lvl="0" indent="0" algn="ctr" rtl="0">
              <a:lnSpc>
                <a:spcPct val="100000"/>
              </a:lnSpc>
              <a:spcBef>
                <a:spcPts val="0"/>
              </a:spcBef>
              <a:spcAft>
                <a:spcPts val="0"/>
              </a:spcAft>
              <a:buNone/>
            </a:pPr>
            <a:r>
              <a:rPr lang="en" sz="750" b="0" i="0" u="none" strike="noStrike" cap="none">
                <a:solidFill>
                  <a:schemeClr val="lt1"/>
                </a:solidFill>
                <a:latin typeface="Arial"/>
                <a:ea typeface="Arial"/>
                <a:cs typeface="Arial"/>
                <a:sym typeface="Arial"/>
              </a:rPr>
              <a:t>Simp. Lima</a:t>
            </a:r>
            <a:endParaRPr/>
          </a:p>
        </p:txBody>
      </p:sp>
      <p:cxnSp>
        <p:nvCxnSpPr>
          <p:cNvPr id="332" name="Google Shape;332;p48"/>
          <p:cNvCxnSpPr/>
          <p:nvPr/>
        </p:nvCxnSpPr>
        <p:spPr>
          <a:xfrm rot="10800000">
            <a:off x="5117438" y="1382233"/>
            <a:ext cx="1" cy="329204"/>
          </a:xfrm>
          <a:prstGeom prst="straightConnector1">
            <a:avLst/>
          </a:prstGeom>
          <a:noFill/>
          <a:ln w="9525" cap="flat" cmpd="sng">
            <a:solidFill>
              <a:schemeClr val="dk1"/>
            </a:solidFill>
            <a:prstDash val="solid"/>
            <a:round/>
            <a:headEnd type="none" w="sm" len="sm"/>
            <a:tailEnd type="triangle" w="med" len="med"/>
          </a:ln>
        </p:spPr>
      </p:cxnSp>
      <p:cxnSp>
        <p:nvCxnSpPr>
          <p:cNvPr id="333" name="Google Shape;333;p48"/>
          <p:cNvCxnSpPr/>
          <p:nvPr/>
        </p:nvCxnSpPr>
        <p:spPr>
          <a:xfrm rot="10800000">
            <a:off x="5935482" y="1702264"/>
            <a:ext cx="1" cy="280403"/>
          </a:xfrm>
          <a:prstGeom prst="straightConnector1">
            <a:avLst/>
          </a:prstGeom>
          <a:noFill/>
          <a:ln w="9525" cap="flat" cmpd="sng">
            <a:solidFill>
              <a:schemeClr val="dk1"/>
            </a:solidFill>
            <a:prstDash val="solid"/>
            <a:round/>
            <a:headEnd type="none" w="sm" len="sm"/>
            <a:tailEnd type="triangle" w="med" len="med"/>
          </a:ln>
        </p:spPr>
      </p:cxnSp>
      <p:cxnSp>
        <p:nvCxnSpPr>
          <p:cNvPr id="334" name="Google Shape;334;p48"/>
          <p:cNvCxnSpPr/>
          <p:nvPr/>
        </p:nvCxnSpPr>
        <p:spPr>
          <a:xfrm rot="10800000" flipH="1">
            <a:off x="8415438" y="2033350"/>
            <a:ext cx="1" cy="449507"/>
          </a:xfrm>
          <a:prstGeom prst="straightConnector1">
            <a:avLst/>
          </a:prstGeom>
          <a:noFill/>
          <a:ln w="9525" cap="flat" cmpd="sng">
            <a:solidFill>
              <a:schemeClr val="dk1"/>
            </a:solidFill>
            <a:prstDash val="solid"/>
            <a:round/>
            <a:headEnd type="triangle" w="med" len="med"/>
            <a:tailEnd type="none" w="sm" len="sm"/>
          </a:ln>
        </p:spPr>
      </p:cxnSp>
      <p:sp>
        <p:nvSpPr>
          <p:cNvPr id="335" name="Google Shape;335;p48"/>
          <p:cNvSpPr txBox="1"/>
          <p:nvPr/>
        </p:nvSpPr>
        <p:spPr>
          <a:xfrm>
            <a:off x="7998154" y="1887559"/>
            <a:ext cx="819147" cy="142680"/>
          </a:xfrm>
          <a:prstGeom prst="rect">
            <a:avLst/>
          </a:prstGeom>
          <a:solidFill>
            <a:srgbClr val="C6273B"/>
          </a:solidFill>
          <a:ln>
            <a:noFill/>
          </a:ln>
        </p:spPr>
        <p:txBody>
          <a:bodyPr spcFirstLastPara="1" wrap="square" lIns="13500" tIns="13500" rIns="13500" bIns="13500" anchor="t" anchorCtr="0">
            <a:spAutoFit/>
          </a:bodyPr>
          <a:lstStyle/>
          <a:p>
            <a:pPr marL="0" marR="0" lvl="0" indent="0" algn="ctr" rtl="0">
              <a:lnSpc>
                <a:spcPct val="100000"/>
              </a:lnSpc>
              <a:spcBef>
                <a:spcPts val="0"/>
              </a:spcBef>
              <a:spcAft>
                <a:spcPts val="0"/>
              </a:spcAft>
              <a:buNone/>
            </a:pPr>
            <a:r>
              <a:rPr lang="en" sz="750" b="0" i="0" u="none" strike="noStrike" cap="none">
                <a:solidFill>
                  <a:schemeClr val="lt1"/>
                </a:solidFill>
                <a:highlight>
                  <a:srgbClr val="C6273B"/>
                </a:highlight>
                <a:latin typeface="Arial"/>
                <a:ea typeface="Arial"/>
                <a:cs typeface="Arial"/>
                <a:sym typeface="Arial"/>
              </a:rPr>
              <a:t>Simp. Pedurungan</a:t>
            </a:r>
            <a:endParaRPr/>
          </a:p>
        </p:txBody>
      </p:sp>
      <p:sp>
        <p:nvSpPr>
          <p:cNvPr id="336" name="Google Shape;336;p48"/>
          <p:cNvSpPr txBox="1"/>
          <p:nvPr/>
        </p:nvSpPr>
        <p:spPr>
          <a:xfrm>
            <a:off x="3482060" y="1687092"/>
            <a:ext cx="846399" cy="142680"/>
          </a:xfrm>
          <a:prstGeom prst="rect">
            <a:avLst/>
          </a:prstGeom>
          <a:solidFill>
            <a:srgbClr val="C6273B"/>
          </a:solidFill>
          <a:ln>
            <a:noFill/>
          </a:ln>
        </p:spPr>
        <p:txBody>
          <a:bodyPr spcFirstLastPara="1" wrap="square" lIns="13500" tIns="13500" rIns="13500" bIns="13500" anchor="t" anchorCtr="0">
            <a:spAutoFit/>
          </a:bodyPr>
          <a:lstStyle/>
          <a:p>
            <a:pPr marL="0" marR="0" lvl="0" indent="0" algn="ctr" rtl="0">
              <a:lnSpc>
                <a:spcPct val="100000"/>
              </a:lnSpc>
              <a:spcBef>
                <a:spcPts val="0"/>
              </a:spcBef>
              <a:spcAft>
                <a:spcPts val="0"/>
              </a:spcAft>
              <a:buNone/>
            </a:pPr>
            <a:r>
              <a:rPr lang="en" sz="750" b="0" i="0" u="none" strike="noStrike" cap="none">
                <a:solidFill>
                  <a:schemeClr val="lt1"/>
                </a:solidFill>
                <a:latin typeface="Arial"/>
                <a:ea typeface="Arial"/>
                <a:cs typeface="Arial"/>
                <a:sym typeface="Arial"/>
              </a:rPr>
              <a:t>Bund. Kali Banteng</a:t>
            </a:r>
            <a:endParaRPr/>
          </a:p>
        </p:txBody>
      </p:sp>
      <p:cxnSp>
        <p:nvCxnSpPr>
          <p:cNvPr id="337" name="Google Shape;337;p48"/>
          <p:cNvCxnSpPr/>
          <p:nvPr/>
        </p:nvCxnSpPr>
        <p:spPr>
          <a:xfrm rot="10800000">
            <a:off x="5504119" y="1501130"/>
            <a:ext cx="1" cy="258168"/>
          </a:xfrm>
          <a:prstGeom prst="straightConnector1">
            <a:avLst/>
          </a:prstGeom>
          <a:noFill/>
          <a:ln w="9525" cap="flat" cmpd="sng">
            <a:solidFill>
              <a:schemeClr val="dk1"/>
            </a:solidFill>
            <a:prstDash val="solid"/>
            <a:round/>
            <a:headEnd type="none" w="sm" len="sm"/>
            <a:tailEnd type="triangle" w="med" len="med"/>
          </a:ln>
        </p:spPr>
      </p:cxnSp>
      <p:cxnSp>
        <p:nvCxnSpPr>
          <p:cNvPr id="338" name="Google Shape;338;p48"/>
          <p:cNvCxnSpPr/>
          <p:nvPr/>
        </p:nvCxnSpPr>
        <p:spPr>
          <a:xfrm rot="10800000">
            <a:off x="8420309" y="2899696"/>
            <a:ext cx="0" cy="225638"/>
          </a:xfrm>
          <a:prstGeom prst="straightConnector1">
            <a:avLst/>
          </a:prstGeom>
          <a:noFill/>
          <a:ln w="9525" cap="flat" cmpd="sng">
            <a:solidFill>
              <a:schemeClr val="dk1"/>
            </a:solidFill>
            <a:prstDash val="dash"/>
            <a:round/>
            <a:headEnd type="none" w="sm" len="sm"/>
            <a:tailEnd type="none" w="sm" len="sm"/>
          </a:ln>
        </p:spPr>
      </p:cxnSp>
      <p:cxnSp>
        <p:nvCxnSpPr>
          <p:cNvPr id="339" name="Google Shape;339;p48"/>
          <p:cNvCxnSpPr/>
          <p:nvPr/>
        </p:nvCxnSpPr>
        <p:spPr>
          <a:xfrm rot="10800000">
            <a:off x="6762320" y="2945657"/>
            <a:ext cx="0" cy="179678"/>
          </a:xfrm>
          <a:prstGeom prst="straightConnector1">
            <a:avLst/>
          </a:prstGeom>
          <a:noFill/>
          <a:ln w="9525" cap="flat" cmpd="sng">
            <a:solidFill>
              <a:schemeClr val="dk1"/>
            </a:solidFill>
            <a:prstDash val="dash"/>
            <a:round/>
            <a:headEnd type="none" w="sm" len="sm"/>
            <a:tailEnd type="none" w="sm" len="sm"/>
          </a:ln>
        </p:spPr>
      </p:cxnSp>
      <p:cxnSp>
        <p:nvCxnSpPr>
          <p:cNvPr id="340" name="Google Shape;340;p48"/>
          <p:cNvCxnSpPr/>
          <p:nvPr/>
        </p:nvCxnSpPr>
        <p:spPr>
          <a:xfrm rot="10800000">
            <a:off x="5207176" y="3001368"/>
            <a:ext cx="0" cy="123967"/>
          </a:xfrm>
          <a:prstGeom prst="straightConnector1">
            <a:avLst/>
          </a:prstGeom>
          <a:noFill/>
          <a:ln w="9525" cap="flat" cmpd="sng">
            <a:solidFill>
              <a:schemeClr val="dk1"/>
            </a:solidFill>
            <a:prstDash val="dash"/>
            <a:round/>
            <a:headEnd type="none" w="sm" len="sm"/>
            <a:tailEnd type="none" w="sm" len="sm"/>
          </a:ln>
        </p:spPr>
      </p:cxnSp>
      <p:cxnSp>
        <p:nvCxnSpPr>
          <p:cNvPr id="341" name="Google Shape;341;p48"/>
          <p:cNvCxnSpPr/>
          <p:nvPr/>
        </p:nvCxnSpPr>
        <p:spPr>
          <a:xfrm>
            <a:off x="2659099" y="3162160"/>
            <a:ext cx="2548076" cy="0"/>
          </a:xfrm>
          <a:prstGeom prst="straightConnector1">
            <a:avLst/>
          </a:prstGeom>
          <a:noFill/>
          <a:ln w="12700" cap="flat" cmpd="sng">
            <a:solidFill>
              <a:schemeClr val="dk1"/>
            </a:solidFill>
            <a:prstDash val="solid"/>
            <a:round/>
            <a:headEnd type="stealth" w="med" len="med"/>
            <a:tailEnd type="stealth" w="med" len="med"/>
          </a:ln>
        </p:spPr>
      </p:cxnSp>
      <p:cxnSp>
        <p:nvCxnSpPr>
          <p:cNvPr id="342" name="Google Shape;342;p48"/>
          <p:cNvCxnSpPr/>
          <p:nvPr/>
        </p:nvCxnSpPr>
        <p:spPr>
          <a:xfrm>
            <a:off x="5207175" y="3162160"/>
            <a:ext cx="1567076" cy="0"/>
          </a:xfrm>
          <a:prstGeom prst="straightConnector1">
            <a:avLst/>
          </a:prstGeom>
          <a:noFill/>
          <a:ln w="12700" cap="flat" cmpd="sng">
            <a:solidFill>
              <a:schemeClr val="dk1"/>
            </a:solidFill>
            <a:prstDash val="solid"/>
            <a:round/>
            <a:headEnd type="stealth" w="med" len="med"/>
            <a:tailEnd type="stealth" w="med" len="med"/>
          </a:ln>
        </p:spPr>
      </p:cxnSp>
      <p:cxnSp>
        <p:nvCxnSpPr>
          <p:cNvPr id="343" name="Google Shape;343;p48"/>
          <p:cNvCxnSpPr/>
          <p:nvPr/>
        </p:nvCxnSpPr>
        <p:spPr>
          <a:xfrm>
            <a:off x="6786178" y="3162160"/>
            <a:ext cx="1646060" cy="0"/>
          </a:xfrm>
          <a:prstGeom prst="straightConnector1">
            <a:avLst/>
          </a:prstGeom>
          <a:noFill/>
          <a:ln w="12700" cap="flat" cmpd="sng">
            <a:solidFill>
              <a:schemeClr val="dk1"/>
            </a:solidFill>
            <a:prstDash val="solid"/>
            <a:round/>
            <a:headEnd type="stealth" w="med" len="med"/>
            <a:tailEnd type="stealth" w="med" len="med"/>
          </a:ln>
        </p:spPr>
      </p:cxnSp>
      <p:sp>
        <p:nvSpPr>
          <p:cNvPr id="344" name="Google Shape;344;p48"/>
          <p:cNvSpPr txBox="1"/>
          <p:nvPr/>
        </p:nvSpPr>
        <p:spPr>
          <a:xfrm>
            <a:off x="3540220" y="3053565"/>
            <a:ext cx="752129" cy="185666"/>
          </a:xfrm>
          <a:prstGeom prst="rect">
            <a:avLst/>
          </a:prstGeom>
          <a:solidFill>
            <a:schemeClr val="lt1"/>
          </a:solidFill>
          <a:ln>
            <a:noFill/>
          </a:ln>
        </p:spPr>
        <p:txBody>
          <a:bodyPr spcFirstLastPara="1" wrap="square" lIns="91425" tIns="40500" rIns="91425" bIns="40500" anchor="t" anchorCtr="0">
            <a:spAutoFit/>
          </a:bodyPr>
          <a:lstStyle/>
          <a:p>
            <a:pPr marL="0" marR="0" lvl="0" indent="0" algn="l" rtl="0">
              <a:lnSpc>
                <a:spcPct val="100000"/>
              </a:lnSpc>
              <a:spcBef>
                <a:spcPts val="0"/>
              </a:spcBef>
              <a:spcAft>
                <a:spcPts val="0"/>
              </a:spcAft>
              <a:buNone/>
            </a:pPr>
            <a:r>
              <a:rPr lang="en" sz="675"/>
              <a:t>National Road</a:t>
            </a:r>
            <a:endParaRPr/>
          </a:p>
        </p:txBody>
      </p:sp>
      <p:sp>
        <p:nvSpPr>
          <p:cNvPr id="345" name="Google Shape;345;p48"/>
          <p:cNvSpPr txBox="1"/>
          <p:nvPr/>
        </p:nvSpPr>
        <p:spPr>
          <a:xfrm>
            <a:off x="5686121" y="3053565"/>
            <a:ext cx="593432" cy="185666"/>
          </a:xfrm>
          <a:prstGeom prst="rect">
            <a:avLst/>
          </a:prstGeom>
          <a:solidFill>
            <a:schemeClr val="lt1"/>
          </a:solidFill>
          <a:ln>
            <a:noFill/>
          </a:ln>
        </p:spPr>
        <p:txBody>
          <a:bodyPr spcFirstLastPara="1" wrap="square" lIns="91425" tIns="40500" rIns="91425" bIns="40500" anchor="t" anchorCtr="0">
            <a:spAutoFit/>
          </a:bodyPr>
          <a:lstStyle/>
          <a:p>
            <a:pPr marL="0" marR="0" lvl="0" indent="0" algn="l" rtl="0">
              <a:lnSpc>
                <a:spcPct val="100000"/>
              </a:lnSpc>
              <a:spcBef>
                <a:spcPts val="0"/>
              </a:spcBef>
              <a:spcAft>
                <a:spcPts val="0"/>
              </a:spcAft>
              <a:buNone/>
            </a:pPr>
            <a:r>
              <a:rPr lang="en" sz="675"/>
              <a:t>City Road</a:t>
            </a:r>
            <a:endParaRPr/>
          </a:p>
        </p:txBody>
      </p:sp>
      <p:sp>
        <p:nvSpPr>
          <p:cNvPr id="346" name="Google Shape;346;p48"/>
          <p:cNvSpPr txBox="1"/>
          <p:nvPr/>
        </p:nvSpPr>
        <p:spPr>
          <a:xfrm>
            <a:off x="7278575" y="3053575"/>
            <a:ext cx="752100" cy="185700"/>
          </a:xfrm>
          <a:prstGeom prst="rect">
            <a:avLst/>
          </a:prstGeom>
          <a:solidFill>
            <a:schemeClr val="lt1"/>
          </a:solidFill>
          <a:ln>
            <a:noFill/>
          </a:ln>
        </p:spPr>
        <p:txBody>
          <a:bodyPr spcFirstLastPara="1" wrap="square" lIns="91425" tIns="40500" rIns="91425" bIns="40500" anchor="t" anchorCtr="0">
            <a:spAutoFit/>
          </a:bodyPr>
          <a:lstStyle/>
          <a:p>
            <a:pPr marL="0" marR="0" lvl="0" indent="0" algn="l" rtl="0">
              <a:lnSpc>
                <a:spcPct val="100000"/>
              </a:lnSpc>
              <a:spcBef>
                <a:spcPts val="0"/>
              </a:spcBef>
              <a:spcAft>
                <a:spcPts val="0"/>
              </a:spcAft>
              <a:buNone/>
            </a:pPr>
            <a:r>
              <a:rPr lang="en" sz="675"/>
              <a:t>Province Road</a:t>
            </a:r>
            <a:endParaRPr/>
          </a:p>
        </p:txBody>
      </p:sp>
      <p:cxnSp>
        <p:nvCxnSpPr>
          <p:cNvPr id="347" name="Google Shape;347;p48"/>
          <p:cNvCxnSpPr/>
          <p:nvPr/>
        </p:nvCxnSpPr>
        <p:spPr>
          <a:xfrm>
            <a:off x="2659099" y="2923401"/>
            <a:ext cx="357839" cy="0"/>
          </a:xfrm>
          <a:prstGeom prst="straightConnector1">
            <a:avLst/>
          </a:prstGeom>
          <a:noFill/>
          <a:ln w="12700" cap="flat" cmpd="sng">
            <a:solidFill>
              <a:schemeClr val="dk1"/>
            </a:solidFill>
            <a:prstDash val="solid"/>
            <a:round/>
            <a:headEnd type="stealth" w="med" len="med"/>
            <a:tailEnd type="stealth" w="med" len="med"/>
          </a:ln>
        </p:spPr>
      </p:cxnSp>
      <p:sp>
        <p:nvSpPr>
          <p:cNvPr id="348" name="Google Shape;348;p48"/>
          <p:cNvSpPr txBox="1"/>
          <p:nvPr/>
        </p:nvSpPr>
        <p:spPr>
          <a:xfrm>
            <a:off x="2642770" y="2558535"/>
            <a:ext cx="362600" cy="289540"/>
          </a:xfrm>
          <a:prstGeom prst="rect">
            <a:avLst/>
          </a:prstGeom>
          <a:solidFill>
            <a:schemeClr val="lt1"/>
          </a:solidFill>
          <a:ln>
            <a:noFill/>
          </a:ln>
        </p:spPr>
        <p:txBody>
          <a:bodyPr spcFirstLastPara="1" wrap="square" lIns="91425" tIns="40500" rIns="91425" bIns="40500" anchor="t" anchorCtr="0">
            <a:spAutoFit/>
          </a:bodyPr>
          <a:lstStyle/>
          <a:p>
            <a:pPr marL="0" marR="0" lvl="0" indent="0" algn="ctr" rtl="0">
              <a:lnSpc>
                <a:spcPct val="100000"/>
              </a:lnSpc>
              <a:spcBef>
                <a:spcPts val="0"/>
              </a:spcBef>
              <a:spcAft>
                <a:spcPts val="0"/>
              </a:spcAft>
              <a:buNone/>
            </a:pPr>
            <a:r>
              <a:rPr lang="en" sz="675" b="0" i="0" u="none" strike="noStrike" cap="none">
                <a:solidFill>
                  <a:srgbClr val="000000"/>
                </a:solidFill>
                <a:latin typeface="Arial Narrow"/>
                <a:ea typeface="Arial Narrow"/>
                <a:cs typeface="Arial Narrow"/>
                <a:sym typeface="Arial Narrow"/>
              </a:rPr>
              <a:t>RoW </a:t>
            </a:r>
            <a:endParaRPr/>
          </a:p>
          <a:p>
            <a:pPr marL="0" marR="0" lvl="0" indent="0" algn="ctr" rtl="0">
              <a:lnSpc>
                <a:spcPct val="100000"/>
              </a:lnSpc>
              <a:spcBef>
                <a:spcPts val="0"/>
              </a:spcBef>
              <a:spcAft>
                <a:spcPts val="0"/>
              </a:spcAft>
              <a:buNone/>
            </a:pPr>
            <a:r>
              <a:rPr lang="en" sz="675" b="0" i="0" u="none" strike="noStrike" cap="none">
                <a:solidFill>
                  <a:srgbClr val="000000"/>
                </a:solidFill>
                <a:latin typeface="Arial Narrow"/>
                <a:ea typeface="Arial Narrow"/>
                <a:cs typeface="Arial Narrow"/>
                <a:sym typeface="Arial Narrow"/>
              </a:rPr>
              <a:t>40m</a:t>
            </a:r>
            <a:endParaRPr/>
          </a:p>
        </p:txBody>
      </p:sp>
      <p:cxnSp>
        <p:nvCxnSpPr>
          <p:cNvPr id="349" name="Google Shape;349;p48"/>
          <p:cNvCxnSpPr/>
          <p:nvPr/>
        </p:nvCxnSpPr>
        <p:spPr>
          <a:xfrm rot="10800000">
            <a:off x="2997056" y="2199129"/>
            <a:ext cx="0" cy="802240"/>
          </a:xfrm>
          <a:prstGeom prst="straightConnector1">
            <a:avLst/>
          </a:prstGeom>
          <a:noFill/>
          <a:ln w="9525" cap="flat" cmpd="sng">
            <a:solidFill>
              <a:schemeClr val="dk1"/>
            </a:solidFill>
            <a:prstDash val="dash"/>
            <a:round/>
            <a:headEnd type="none" w="sm" len="sm"/>
            <a:tailEnd type="none" w="sm" len="sm"/>
          </a:ln>
        </p:spPr>
      </p:cxnSp>
      <p:cxnSp>
        <p:nvCxnSpPr>
          <p:cNvPr id="350" name="Google Shape;350;p48"/>
          <p:cNvCxnSpPr/>
          <p:nvPr/>
        </p:nvCxnSpPr>
        <p:spPr>
          <a:xfrm rot="10800000">
            <a:off x="2647169" y="2199127"/>
            <a:ext cx="0" cy="926207"/>
          </a:xfrm>
          <a:prstGeom prst="straightConnector1">
            <a:avLst/>
          </a:prstGeom>
          <a:noFill/>
          <a:ln w="9525" cap="flat" cmpd="sng">
            <a:solidFill>
              <a:schemeClr val="dk1"/>
            </a:solidFill>
            <a:prstDash val="dash"/>
            <a:round/>
            <a:headEnd type="none" w="sm" len="sm"/>
            <a:tailEnd type="none" w="sm" len="sm"/>
          </a:ln>
        </p:spPr>
      </p:cxnSp>
      <p:cxnSp>
        <p:nvCxnSpPr>
          <p:cNvPr id="351" name="Google Shape;351;p48"/>
          <p:cNvCxnSpPr/>
          <p:nvPr/>
        </p:nvCxnSpPr>
        <p:spPr>
          <a:xfrm>
            <a:off x="3008986" y="2923401"/>
            <a:ext cx="898574" cy="0"/>
          </a:xfrm>
          <a:prstGeom prst="straightConnector1">
            <a:avLst/>
          </a:prstGeom>
          <a:noFill/>
          <a:ln w="12700" cap="flat" cmpd="sng">
            <a:solidFill>
              <a:schemeClr val="dk1"/>
            </a:solidFill>
            <a:prstDash val="solid"/>
            <a:round/>
            <a:headEnd type="stealth" w="med" len="med"/>
            <a:tailEnd type="stealth" w="med" len="med"/>
          </a:ln>
        </p:spPr>
      </p:cxnSp>
      <p:sp>
        <p:nvSpPr>
          <p:cNvPr id="352" name="Google Shape;352;p48"/>
          <p:cNvSpPr txBox="1"/>
          <p:nvPr/>
        </p:nvSpPr>
        <p:spPr>
          <a:xfrm>
            <a:off x="3289531" y="2558535"/>
            <a:ext cx="362600" cy="289540"/>
          </a:xfrm>
          <a:prstGeom prst="rect">
            <a:avLst/>
          </a:prstGeom>
          <a:solidFill>
            <a:schemeClr val="lt1"/>
          </a:solidFill>
          <a:ln>
            <a:noFill/>
          </a:ln>
        </p:spPr>
        <p:txBody>
          <a:bodyPr spcFirstLastPara="1" wrap="square" lIns="91425" tIns="40500" rIns="91425" bIns="40500" anchor="t" anchorCtr="0">
            <a:spAutoFit/>
          </a:bodyPr>
          <a:lstStyle/>
          <a:p>
            <a:pPr marL="0" marR="0" lvl="0" indent="0" algn="ctr" rtl="0">
              <a:lnSpc>
                <a:spcPct val="100000"/>
              </a:lnSpc>
              <a:spcBef>
                <a:spcPts val="0"/>
              </a:spcBef>
              <a:spcAft>
                <a:spcPts val="0"/>
              </a:spcAft>
              <a:buNone/>
            </a:pPr>
            <a:r>
              <a:rPr lang="en" sz="675" b="0" i="0" u="none" strike="noStrike" cap="none">
                <a:solidFill>
                  <a:srgbClr val="000000"/>
                </a:solidFill>
                <a:latin typeface="Arial Narrow"/>
                <a:ea typeface="Arial Narrow"/>
                <a:cs typeface="Arial Narrow"/>
                <a:sym typeface="Arial Narrow"/>
              </a:rPr>
              <a:t>RoW </a:t>
            </a:r>
            <a:endParaRPr/>
          </a:p>
          <a:p>
            <a:pPr marL="0" marR="0" lvl="0" indent="0" algn="ctr" rtl="0">
              <a:lnSpc>
                <a:spcPct val="100000"/>
              </a:lnSpc>
              <a:spcBef>
                <a:spcPts val="0"/>
              </a:spcBef>
              <a:spcAft>
                <a:spcPts val="0"/>
              </a:spcAft>
              <a:buNone/>
            </a:pPr>
            <a:r>
              <a:rPr lang="en" sz="675" b="0" i="0" u="none" strike="noStrike" cap="none">
                <a:solidFill>
                  <a:srgbClr val="000000"/>
                </a:solidFill>
                <a:latin typeface="Arial Narrow"/>
                <a:ea typeface="Arial Narrow"/>
                <a:cs typeface="Arial Narrow"/>
                <a:sym typeface="Arial Narrow"/>
              </a:rPr>
              <a:t>40m</a:t>
            </a:r>
            <a:endParaRPr/>
          </a:p>
        </p:txBody>
      </p:sp>
      <p:cxnSp>
        <p:nvCxnSpPr>
          <p:cNvPr id="353" name="Google Shape;353;p48"/>
          <p:cNvCxnSpPr/>
          <p:nvPr/>
        </p:nvCxnSpPr>
        <p:spPr>
          <a:xfrm>
            <a:off x="3899608" y="2923401"/>
            <a:ext cx="315429" cy="0"/>
          </a:xfrm>
          <a:prstGeom prst="straightConnector1">
            <a:avLst/>
          </a:prstGeom>
          <a:noFill/>
          <a:ln w="12700" cap="flat" cmpd="sng">
            <a:solidFill>
              <a:schemeClr val="dk1"/>
            </a:solidFill>
            <a:prstDash val="solid"/>
            <a:round/>
            <a:headEnd type="stealth" w="med" len="med"/>
            <a:tailEnd type="stealth" w="med" len="med"/>
          </a:ln>
        </p:spPr>
      </p:cxnSp>
      <p:sp>
        <p:nvSpPr>
          <p:cNvPr id="354" name="Google Shape;354;p48"/>
          <p:cNvSpPr txBox="1"/>
          <p:nvPr/>
        </p:nvSpPr>
        <p:spPr>
          <a:xfrm>
            <a:off x="3880546" y="2558535"/>
            <a:ext cx="362600" cy="289540"/>
          </a:xfrm>
          <a:prstGeom prst="rect">
            <a:avLst/>
          </a:prstGeom>
          <a:solidFill>
            <a:schemeClr val="lt1"/>
          </a:solidFill>
          <a:ln>
            <a:noFill/>
          </a:ln>
        </p:spPr>
        <p:txBody>
          <a:bodyPr spcFirstLastPara="1" wrap="square" lIns="91425" tIns="40500" rIns="91425" bIns="40500" anchor="t" anchorCtr="0">
            <a:spAutoFit/>
          </a:bodyPr>
          <a:lstStyle/>
          <a:p>
            <a:pPr marL="0" marR="0" lvl="0" indent="0" algn="ctr" rtl="0">
              <a:lnSpc>
                <a:spcPct val="100000"/>
              </a:lnSpc>
              <a:spcBef>
                <a:spcPts val="0"/>
              </a:spcBef>
              <a:spcAft>
                <a:spcPts val="0"/>
              </a:spcAft>
              <a:buNone/>
            </a:pPr>
            <a:r>
              <a:rPr lang="en" sz="675" b="0" i="0" u="none" strike="noStrike" cap="none">
                <a:solidFill>
                  <a:srgbClr val="000000"/>
                </a:solidFill>
                <a:latin typeface="Arial Narrow"/>
                <a:ea typeface="Arial Narrow"/>
                <a:cs typeface="Arial Narrow"/>
                <a:sym typeface="Arial Narrow"/>
              </a:rPr>
              <a:t>RoW </a:t>
            </a:r>
            <a:endParaRPr/>
          </a:p>
          <a:p>
            <a:pPr marL="0" marR="0" lvl="0" indent="0" algn="ctr" rtl="0">
              <a:lnSpc>
                <a:spcPct val="100000"/>
              </a:lnSpc>
              <a:spcBef>
                <a:spcPts val="0"/>
              </a:spcBef>
              <a:spcAft>
                <a:spcPts val="0"/>
              </a:spcAft>
              <a:buNone/>
            </a:pPr>
            <a:r>
              <a:rPr lang="en" sz="675" b="0" i="0" u="none" strike="noStrike" cap="none">
                <a:solidFill>
                  <a:srgbClr val="000000"/>
                </a:solidFill>
                <a:latin typeface="Arial Narrow"/>
                <a:ea typeface="Arial Narrow"/>
                <a:cs typeface="Arial Narrow"/>
                <a:sym typeface="Arial Narrow"/>
              </a:rPr>
              <a:t>35m</a:t>
            </a:r>
            <a:endParaRPr/>
          </a:p>
        </p:txBody>
      </p:sp>
      <p:cxnSp>
        <p:nvCxnSpPr>
          <p:cNvPr id="355" name="Google Shape;355;p48"/>
          <p:cNvCxnSpPr/>
          <p:nvPr/>
        </p:nvCxnSpPr>
        <p:spPr>
          <a:xfrm rot="10800000">
            <a:off x="3908884" y="2199129"/>
            <a:ext cx="0" cy="802240"/>
          </a:xfrm>
          <a:prstGeom prst="straightConnector1">
            <a:avLst/>
          </a:prstGeom>
          <a:noFill/>
          <a:ln w="9525" cap="flat" cmpd="sng">
            <a:solidFill>
              <a:schemeClr val="dk1"/>
            </a:solidFill>
            <a:prstDash val="dash"/>
            <a:round/>
            <a:headEnd type="none" w="sm" len="sm"/>
            <a:tailEnd type="none" w="sm" len="sm"/>
          </a:ln>
        </p:spPr>
      </p:cxnSp>
      <p:cxnSp>
        <p:nvCxnSpPr>
          <p:cNvPr id="356" name="Google Shape;356;p48"/>
          <p:cNvCxnSpPr/>
          <p:nvPr/>
        </p:nvCxnSpPr>
        <p:spPr>
          <a:xfrm rot="10800000">
            <a:off x="4205758" y="2199129"/>
            <a:ext cx="0" cy="802240"/>
          </a:xfrm>
          <a:prstGeom prst="straightConnector1">
            <a:avLst/>
          </a:prstGeom>
          <a:noFill/>
          <a:ln w="9525" cap="flat" cmpd="sng">
            <a:solidFill>
              <a:schemeClr val="dk1"/>
            </a:solidFill>
            <a:prstDash val="dash"/>
            <a:round/>
            <a:headEnd type="none" w="sm" len="sm"/>
            <a:tailEnd type="none" w="sm" len="sm"/>
          </a:ln>
        </p:spPr>
      </p:cxnSp>
      <p:cxnSp>
        <p:nvCxnSpPr>
          <p:cNvPr id="357" name="Google Shape;357;p48"/>
          <p:cNvCxnSpPr/>
          <p:nvPr/>
        </p:nvCxnSpPr>
        <p:spPr>
          <a:xfrm>
            <a:off x="4207085" y="2923401"/>
            <a:ext cx="4206599" cy="0"/>
          </a:xfrm>
          <a:prstGeom prst="straightConnector1">
            <a:avLst/>
          </a:prstGeom>
          <a:noFill/>
          <a:ln w="12700" cap="flat" cmpd="sng">
            <a:solidFill>
              <a:schemeClr val="dk1"/>
            </a:solidFill>
            <a:prstDash val="solid"/>
            <a:round/>
            <a:headEnd type="stealth" w="med" len="med"/>
            <a:tailEnd type="stealth" w="med" len="med"/>
          </a:ln>
        </p:spPr>
      </p:cxnSp>
      <p:sp>
        <p:nvSpPr>
          <p:cNvPr id="358" name="Google Shape;358;p48"/>
          <p:cNvSpPr txBox="1"/>
          <p:nvPr/>
        </p:nvSpPr>
        <p:spPr>
          <a:xfrm>
            <a:off x="6120437" y="2558535"/>
            <a:ext cx="362600" cy="289540"/>
          </a:xfrm>
          <a:prstGeom prst="rect">
            <a:avLst/>
          </a:prstGeom>
          <a:solidFill>
            <a:schemeClr val="lt1"/>
          </a:solidFill>
          <a:ln>
            <a:noFill/>
          </a:ln>
        </p:spPr>
        <p:txBody>
          <a:bodyPr spcFirstLastPara="1" wrap="square" lIns="91425" tIns="40500" rIns="91425" bIns="40500" anchor="t" anchorCtr="0">
            <a:spAutoFit/>
          </a:bodyPr>
          <a:lstStyle/>
          <a:p>
            <a:pPr marL="0" marR="0" lvl="0" indent="0" algn="ctr" rtl="0">
              <a:lnSpc>
                <a:spcPct val="100000"/>
              </a:lnSpc>
              <a:spcBef>
                <a:spcPts val="0"/>
              </a:spcBef>
              <a:spcAft>
                <a:spcPts val="0"/>
              </a:spcAft>
              <a:buNone/>
            </a:pPr>
            <a:r>
              <a:rPr lang="en" sz="675" b="0" i="0" u="none" strike="noStrike" cap="none">
                <a:solidFill>
                  <a:srgbClr val="000000"/>
                </a:solidFill>
                <a:latin typeface="Arial Narrow"/>
                <a:ea typeface="Arial Narrow"/>
                <a:cs typeface="Arial Narrow"/>
                <a:sym typeface="Arial Narrow"/>
              </a:rPr>
              <a:t>RoW </a:t>
            </a:r>
            <a:endParaRPr/>
          </a:p>
          <a:p>
            <a:pPr marL="0" marR="0" lvl="0" indent="0" algn="ctr" rtl="0">
              <a:lnSpc>
                <a:spcPct val="100000"/>
              </a:lnSpc>
              <a:spcBef>
                <a:spcPts val="0"/>
              </a:spcBef>
              <a:spcAft>
                <a:spcPts val="0"/>
              </a:spcAft>
              <a:buNone/>
            </a:pPr>
            <a:r>
              <a:rPr lang="en" sz="675" b="0" i="0" u="none" strike="noStrike" cap="none">
                <a:solidFill>
                  <a:srgbClr val="000000"/>
                </a:solidFill>
                <a:latin typeface="Arial Narrow"/>
                <a:ea typeface="Arial Narrow"/>
                <a:cs typeface="Arial Narrow"/>
                <a:sym typeface="Arial Narrow"/>
              </a:rPr>
              <a:t>30m</a:t>
            </a:r>
            <a:endParaRPr/>
          </a:p>
        </p:txBody>
      </p:sp>
      <p:cxnSp>
        <p:nvCxnSpPr>
          <p:cNvPr id="359" name="Google Shape;359;p48"/>
          <p:cNvCxnSpPr/>
          <p:nvPr/>
        </p:nvCxnSpPr>
        <p:spPr>
          <a:xfrm rot="10800000">
            <a:off x="2712585" y="1585523"/>
            <a:ext cx="1" cy="258168"/>
          </a:xfrm>
          <a:prstGeom prst="straightConnector1">
            <a:avLst/>
          </a:prstGeom>
          <a:noFill/>
          <a:ln w="9525" cap="flat" cmpd="sng">
            <a:solidFill>
              <a:schemeClr val="dk1"/>
            </a:solidFill>
            <a:prstDash val="solid"/>
            <a:round/>
            <a:headEnd type="none" w="sm" len="sm"/>
            <a:tailEnd type="triangle" w="med" len="med"/>
          </a:ln>
        </p:spPr>
      </p:cxnSp>
      <p:pic>
        <p:nvPicPr>
          <p:cNvPr id="360" name="Google Shape;360;p48"/>
          <p:cNvPicPr preferRelativeResize="0"/>
          <p:nvPr/>
        </p:nvPicPr>
        <p:blipFill rotWithShape="1">
          <a:blip r:embed="rId5">
            <a:alphaModFix/>
          </a:blip>
          <a:srcRect/>
          <a:stretch/>
        </p:blipFill>
        <p:spPr>
          <a:xfrm>
            <a:off x="249701" y="1337330"/>
            <a:ext cx="308804" cy="308804"/>
          </a:xfrm>
          <a:prstGeom prst="rect">
            <a:avLst/>
          </a:prstGeom>
          <a:noFill/>
          <a:ln>
            <a:noFill/>
          </a:ln>
        </p:spPr>
      </p:pic>
      <p:pic>
        <p:nvPicPr>
          <p:cNvPr id="361" name="Google Shape;361;p48"/>
          <p:cNvPicPr preferRelativeResize="0"/>
          <p:nvPr/>
        </p:nvPicPr>
        <p:blipFill rotWithShape="1">
          <a:blip r:embed="rId6">
            <a:alphaModFix/>
          </a:blip>
          <a:srcRect/>
          <a:stretch/>
        </p:blipFill>
        <p:spPr>
          <a:xfrm>
            <a:off x="249701" y="913859"/>
            <a:ext cx="308804" cy="308804"/>
          </a:xfrm>
          <a:prstGeom prst="rect">
            <a:avLst/>
          </a:prstGeom>
          <a:noFill/>
          <a:ln>
            <a:noFill/>
          </a:ln>
        </p:spPr>
      </p:pic>
      <p:sp>
        <p:nvSpPr>
          <p:cNvPr id="362" name="Google Shape;362;p48"/>
          <p:cNvSpPr txBox="1"/>
          <p:nvPr/>
        </p:nvSpPr>
        <p:spPr>
          <a:xfrm>
            <a:off x="586648" y="870250"/>
            <a:ext cx="1175100" cy="389400"/>
          </a:xfrm>
          <a:prstGeom prst="rect">
            <a:avLst/>
          </a:prstGeom>
          <a:noFill/>
          <a:ln>
            <a:noFill/>
          </a:ln>
        </p:spPr>
        <p:txBody>
          <a:bodyPr spcFirstLastPara="1" wrap="square" lIns="54000" tIns="27000" rIns="54000" bIns="27000" anchor="t" anchorCtr="0">
            <a:spAutoFit/>
          </a:bodyPr>
          <a:lstStyle/>
          <a:p>
            <a:pPr marL="0" marR="0" lvl="0" indent="0" algn="l" rtl="0">
              <a:lnSpc>
                <a:spcPct val="100000"/>
              </a:lnSpc>
              <a:spcBef>
                <a:spcPts val="0"/>
              </a:spcBef>
              <a:spcAft>
                <a:spcPts val="0"/>
              </a:spcAft>
              <a:buNone/>
            </a:pPr>
            <a:r>
              <a:rPr lang="en" sz="1425" b="1" i="0" u="none" strike="noStrike" cap="none">
                <a:solidFill>
                  <a:srgbClr val="C00000"/>
                </a:solidFill>
                <a:latin typeface="Arial"/>
                <a:ea typeface="Arial"/>
                <a:cs typeface="Arial"/>
                <a:sym typeface="Arial"/>
              </a:rPr>
              <a:t>13</a:t>
            </a:r>
            <a:r>
              <a:rPr lang="en" sz="1425" b="0" i="0" u="none" strike="noStrike" cap="none">
                <a:solidFill>
                  <a:srgbClr val="C00000"/>
                </a:solidFill>
                <a:latin typeface="Arial"/>
                <a:ea typeface="Arial"/>
                <a:cs typeface="Arial"/>
                <a:sym typeface="Arial"/>
              </a:rPr>
              <a:t> </a:t>
            </a:r>
            <a:r>
              <a:rPr lang="en" sz="1425" b="0" i="0" u="none" strike="noStrike" cap="none">
                <a:solidFill>
                  <a:srgbClr val="7F7F7F"/>
                </a:solidFill>
                <a:latin typeface="Arial"/>
                <a:ea typeface="Arial"/>
                <a:cs typeface="Arial"/>
                <a:sym typeface="Arial"/>
              </a:rPr>
              <a:t>km</a:t>
            </a:r>
            <a:endParaRPr sz="1425" b="0"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None/>
            </a:pPr>
            <a:r>
              <a:rPr lang="en" sz="750"/>
              <a:t>BRT Dedicated Lane</a:t>
            </a:r>
            <a:endParaRPr sz="750" b="0" i="0" u="none" strike="noStrike" cap="none">
              <a:solidFill>
                <a:srgbClr val="000000"/>
              </a:solidFill>
              <a:latin typeface="Arial"/>
              <a:ea typeface="Arial"/>
              <a:cs typeface="Arial"/>
              <a:sym typeface="Arial"/>
            </a:endParaRPr>
          </a:p>
        </p:txBody>
      </p:sp>
      <p:sp>
        <p:nvSpPr>
          <p:cNvPr id="363" name="Google Shape;363;p48"/>
          <p:cNvSpPr txBox="1"/>
          <p:nvPr/>
        </p:nvSpPr>
        <p:spPr>
          <a:xfrm>
            <a:off x="586655" y="1300742"/>
            <a:ext cx="1530900" cy="389400"/>
          </a:xfrm>
          <a:prstGeom prst="rect">
            <a:avLst/>
          </a:prstGeom>
          <a:noFill/>
          <a:ln>
            <a:noFill/>
          </a:ln>
        </p:spPr>
        <p:txBody>
          <a:bodyPr spcFirstLastPara="1" wrap="square" lIns="54000" tIns="27000" rIns="54000" bIns="27000" anchor="t" anchorCtr="0">
            <a:spAutoFit/>
          </a:bodyPr>
          <a:lstStyle/>
          <a:p>
            <a:pPr marL="0" marR="0" lvl="0" indent="0" algn="l" rtl="0">
              <a:lnSpc>
                <a:spcPct val="100000"/>
              </a:lnSpc>
              <a:spcBef>
                <a:spcPts val="0"/>
              </a:spcBef>
              <a:spcAft>
                <a:spcPts val="0"/>
              </a:spcAft>
              <a:buNone/>
            </a:pPr>
            <a:r>
              <a:rPr lang="en" sz="1425" b="1" i="0" u="none" strike="noStrike" cap="none">
                <a:solidFill>
                  <a:srgbClr val="C00000"/>
                </a:solidFill>
                <a:latin typeface="Arial"/>
                <a:ea typeface="Arial"/>
                <a:cs typeface="Arial"/>
                <a:sym typeface="Arial"/>
              </a:rPr>
              <a:t>27</a:t>
            </a:r>
            <a:r>
              <a:rPr lang="en" sz="1425" b="0" i="0" u="none" strike="noStrike" cap="none">
                <a:solidFill>
                  <a:srgbClr val="C00000"/>
                </a:solidFill>
                <a:latin typeface="Arial"/>
                <a:ea typeface="Arial"/>
                <a:cs typeface="Arial"/>
                <a:sym typeface="Arial"/>
              </a:rPr>
              <a:t> </a:t>
            </a:r>
            <a:r>
              <a:rPr lang="en" sz="1425">
                <a:solidFill>
                  <a:srgbClr val="7F7F7F"/>
                </a:solidFill>
              </a:rPr>
              <a:t>stops</a:t>
            </a:r>
            <a:endParaRPr/>
          </a:p>
          <a:p>
            <a:pPr marL="0" marR="0" lvl="0" indent="0" algn="l" rtl="0">
              <a:lnSpc>
                <a:spcPct val="100000"/>
              </a:lnSpc>
              <a:spcBef>
                <a:spcPts val="0"/>
              </a:spcBef>
              <a:spcAft>
                <a:spcPts val="0"/>
              </a:spcAft>
              <a:buNone/>
            </a:pPr>
            <a:r>
              <a:rPr lang="en" sz="750"/>
              <a:t>Along the dedicated lane corridor</a:t>
            </a:r>
            <a:endParaRPr sz="750" b="0" i="1" u="none" strike="noStrike" cap="none">
              <a:solidFill>
                <a:srgbClr val="000000"/>
              </a:solidFill>
              <a:latin typeface="Arial"/>
              <a:ea typeface="Arial"/>
              <a:cs typeface="Arial"/>
              <a:sym typeface="Arial"/>
            </a:endParaRPr>
          </a:p>
        </p:txBody>
      </p:sp>
      <p:pic>
        <p:nvPicPr>
          <p:cNvPr id="364" name="Google Shape;364;p48"/>
          <p:cNvPicPr preferRelativeResize="0"/>
          <p:nvPr/>
        </p:nvPicPr>
        <p:blipFill rotWithShape="1">
          <a:blip r:embed="rId7">
            <a:alphaModFix/>
          </a:blip>
          <a:srcRect/>
          <a:stretch/>
        </p:blipFill>
        <p:spPr>
          <a:xfrm>
            <a:off x="249946" y="2749298"/>
            <a:ext cx="270000" cy="270000"/>
          </a:xfrm>
          <a:prstGeom prst="rect">
            <a:avLst/>
          </a:prstGeom>
          <a:noFill/>
          <a:ln>
            <a:noFill/>
          </a:ln>
        </p:spPr>
      </p:pic>
      <p:sp>
        <p:nvSpPr>
          <p:cNvPr id="365" name="Google Shape;365;p48"/>
          <p:cNvSpPr txBox="1"/>
          <p:nvPr/>
        </p:nvSpPr>
        <p:spPr>
          <a:xfrm>
            <a:off x="573373" y="2682450"/>
            <a:ext cx="1175100" cy="389400"/>
          </a:xfrm>
          <a:prstGeom prst="rect">
            <a:avLst/>
          </a:prstGeom>
          <a:noFill/>
          <a:ln>
            <a:noFill/>
          </a:ln>
        </p:spPr>
        <p:txBody>
          <a:bodyPr spcFirstLastPara="1" wrap="square" lIns="54000" tIns="27000" rIns="54000" bIns="27000" anchor="t" anchorCtr="0">
            <a:spAutoFit/>
          </a:bodyPr>
          <a:lstStyle/>
          <a:p>
            <a:pPr marL="0" marR="0" lvl="0" indent="0" algn="l" rtl="0">
              <a:lnSpc>
                <a:spcPct val="100000"/>
              </a:lnSpc>
              <a:spcBef>
                <a:spcPts val="0"/>
              </a:spcBef>
              <a:spcAft>
                <a:spcPts val="0"/>
              </a:spcAft>
              <a:buNone/>
            </a:pPr>
            <a:r>
              <a:rPr lang="en" sz="1425" b="1" i="0" u="none" strike="noStrike" cap="none">
                <a:solidFill>
                  <a:srgbClr val="C00000"/>
                </a:solidFill>
                <a:latin typeface="Arial"/>
                <a:ea typeface="Arial"/>
                <a:cs typeface="Arial"/>
                <a:sym typeface="Arial"/>
              </a:rPr>
              <a:t>2023</a:t>
            </a:r>
            <a:endParaRPr sz="1425"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750"/>
              <a:t>Initial target of operation</a:t>
            </a:r>
            <a:endParaRPr sz="750" b="0" i="0" u="none" strike="noStrike" cap="none">
              <a:solidFill>
                <a:srgbClr val="000000"/>
              </a:solidFill>
              <a:latin typeface="Arial"/>
              <a:ea typeface="Arial"/>
              <a:cs typeface="Arial"/>
              <a:sym typeface="Arial"/>
            </a:endParaRPr>
          </a:p>
        </p:txBody>
      </p:sp>
      <p:pic>
        <p:nvPicPr>
          <p:cNvPr id="366" name="Google Shape;366;p48"/>
          <p:cNvPicPr preferRelativeResize="0"/>
          <p:nvPr/>
        </p:nvPicPr>
        <p:blipFill rotWithShape="1">
          <a:blip r:embed="rId8">
            <a:alphaModFix/>
          </a:blip>
          <a:srcRect/>
          <a:stretch/>
        </p:blipFill>
        <p:spPr>
          <a:xfrm>
            <a:off x="256279" y="3175786"/>
            <a:ext cx="257336" cy="257336"/>
          </a:xfrm>
          <a:prstGeom prst="rect">
            <a:avLst/>
          </a:prstGeom>
          <a:noFill/>
          <a:ln>
            <a:noFill/>
          </a:ln>
        </p:spPr>
      </p:pic>
      <p:sp>
        <p:nvSpPr>
          <p:cNvPr id="367" name="Google Shape;367;p48"/>
          <p:cNvSpPr txBox="1"/>
          <p:nvPr/>
        </p:nvSpPr>
        <p:spPr>
          <a:xfrm>
            <a:off x="551663" y="3127263"/>
            <a:ext cx="2069400" cy="389400"/>
          </a:xfrm>
          <a:prstGeom prst="rect">
            <a:avLst/>
          </a:prstGeom>
          <a:noFill/>
          <a:ln>
            <a:noFill/>
          </a:ln>
        </p:spPr>
        <p:txBody>
          <a:bodyPr spcFirstLastPara="1" wrap="square" lIns="54000" tIns="27000" rIns="54000" bIns="27000" anchor="t" anchorCtr="0">
            <a:spAutoFit/>
          </a:bodyPr>
          <a:lstStyle/>
          <a:p>
            <a:pPr marL="0" marR="0" lvl="0" indent="0" algn="l" rtl="0">
              <a:lnSpc>
                <a:spcPct val="100000"/>
              </a:lnSpc>
              <a:spcBef>
                <a:spcPts val="0"/>
              </a:spcBef>
              <a:spcAft>
                <a:spcPts val="0"/>
              </a:spcAft>
              <a:buNone/>
            </a:pPr>
            <a:r>
              <a:rPr lang="en" sz="1425" b="1" i="0" u="none" strike="noStrike" cap="none">
                <a:solidFill>
                  <a:srgbClr val="C00000"/>
                </a:solidFill>
                <a:latin typeface="Arial"/>
                <a:ea typeface="Arial"/>
                <a:cs typeface="Arial"/>
                <a:sym typeface="Arial"/>
              </a:rPr>
              <a:t>142</a:t>
            </a:r>
            <a:r>
              <a:rPr lang="en" sz="1425" b="1">
                <a:solidFill>
                  <a:srgbClr val="C00000"/>
                </a:solidFill>
                <a:latin typeface="Arial Narrow"/>
                <a:ea typeface="Arial Narrow"/>
                <a:cs typeface="Arial Narrow"/>
                <a:sym typeface="Arial Narrow"/>
              </a:rPr>
              <a:t>.000</a:t>
            </a:r>
            <a:r>
              <a:rPr lang="en" sz="1425" b="0" i="0" u="none" strike="noStrike" cap="none">
                <a:solidFill>
                  <a:srgbClr val="C00000"/>
                </a:solidFill>
                <a:latin typeface="Arial"/>
                <a:ea typeface="Arial"/>
                <a:cs typeface="Arial"/>
                <a:sym typeface="Arial"/>
              </a:rPr>
              <a:t> </a:t>
            </a:r>
            <a:r>
              <a:rPr lang="en" sz="1425">
                <a:solidFill>
                  <a:srgbClr val="7F7F7F"/>
                </a:solidFill>
              </a:rPr>
              <a:t>passengers/day</a:t>
            </a:r>
            <a:endParaRPr/>
          </a:p>
          <a:p>
            <a:pPr marL="0" marR="0" lvl="0" indent="0" algn="l" rtl="0">
              <a:lnSpc>
                <a:spcPct val="100000"/>
              </a:lnSpc>
              <a:spcBef>
                <a:spcPts val="0"/>
              </a:spcBef>
              <a:spcAft>
                <a:spcPts val="0"/>
              </a:spcAft>
              <a:buNone/>
            </a:pPr>
            <a:r>
              <a:rPr lang="en" sz="750"/>
              <a:t>Daily passengers (year 2023)</a:t>
            </a:r>
            <a:endParaRPr sz="750" b="0" i="0" u="none" strike="noStrike" cap="none">
              <a:solidFill>
                <a:srgbClr val="000000"/>
              </a:solidFill>
              <a:latin typeface="Arial"/>
              <a:ea typeface="Arial"/>
              <a:cs typeface="Arial"/>
              <a:sym typeface="Arial"/>
            </a:endParaRPr>
          </a:p>
        </p:txBody>
      </p:sp>
      <p:grpSp>
        <p:nvGrpSpPr>
          <p:cNvPr id="368" name="Google Shape;368;p48"/>
          <p:cNvGrpSpPr/>
          <p:nvPr/>
        </p:nvGrpSpPr>
        <p:grpSpPr>
          <a:xfrm>
            <a:off x="70966" y="4057104"/>
            <a:ext cx="564161" cy="408716"/>
            <a:chOff x="9689728" y="1468037"/>
            <a:chExt cx="1249296" cy="905072"/>
          </a:xfrm>
        </p:grpSpPr>
        <p:pic>
          <p:nvPicPr>
            <p:cNvPr id="369" name="Google Shape;369;p48"/>
            <p:cNvPicPr preferRelativeResize="0"/>
            <p:nvPr/>
          </p:nvPicPr>
          <p:blipFill rotWithShape="1">
            <a:blip r:embed="rId9">
              <a:alphaModFix/>
            </a:blip>
            <a:srcRect/>
            <a:stretch/>
          </p:blipFill>
          <p:spPr>
            <a:xfrm>
              <a:off x="10147806" y="1468037"/>
              <a:ext cx="791218" cy="791218"/>
            </a:xfrm>
            <a:prstGeom prst="rect">
              <a:avLst/>
            </a:prstGeom>
            <a:noFill/>
            <a:ln>
              <a:noFill/>
            </a:ln>
          </p:spPr>
        </p:pic>
        <p:pic>
          <p:nvPicPr>
            <p:cNvPr id="370" name="Google Shape;370;p48"/>
            <p:cNvPicPr preferRelativeResize="0"/>
            <p:nvPr/>
          </p:nvPicPr>
          <p:blipFill rotWithShape="1">
            <a:blip r:embed="rId10">
              <a:alphaModFix/>
            </a:blip>
            <a:srcRect/>
            <a:stretch/>
          </p:blipFill>
          <p:spPr>
            <a:xfrm>
              <a:off x="9689728" y="1740135"/>
              <a:ext cx="632974" cy="632974"/>
            </a:xfrm>
            <a:prstGeom prst="rect">
              <a:avLst/>
            </a:prstGeom>
            <a:noFill/>
            <a:ln>
              <a:noFill/>
            </a:ln>
          </p:spPr>
        </p:pic>
      </p:grpSp>
      <p:sp>
        <p:nvSpPr>
          <p:cNvPr id="371" name="Google Shape;371;p48"/>
          <p:cNvSpPr txBox="1"/>
          <p:nvPr/>
        </p:nvSpPr>
        <p:spPr>
          <a:xfrm>
            <a:off x="626497" y="4135738"/>
            <a:ext cx="1403336" cy="4385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750"/>
              <a:t>Revitalize sidewalks, take roads, cycle paths along corridors</a:t>
            </a:r>
            <a:endParaRPr/>
          </a:p>
        </p:txBody>
      </p:sp>
      <p:pic>
        <p:nvPicPr>
          <p:cNvPr id="372" name="Google Shape;372;p48"/>
          <p:cNvPicPr preferRelativeResize="0"/>
          <p:nvPr/>
        </p:nvPicPr>
        <p:blipFill rotWithShape="1">
          <a:blip r:embed="rId11">
            <a:alphaModFix/>
          </a:blip>
          <a:srcRect/>
          <a:stretch/>
        </p:blipFill>
        <p:spPr>
          <a:xfrm>
            <a:off x="230544" y="3608650"/>
            <a:ext cx="308804" cy="308804"/>
          </a:xfrm>
          <a:prstGeom prst="rect">
            <a:avLst/>
          </a:prstGeom>
          <a:noFill/>
          <a:ln>
            <a:noFill/>
          </a:ln>
        </p:spPr>
      </p:pic>
      <p:sp>
        <p:nvSpPr>
          <p:cNvPr id="373" name="Google Shape;373;p48"/>
          <p:cNvSpPr txBox="1"/>
          <p:nvPr/>
        </p:nvSpPr>
        <p:spPr>
          <a:xfrm>
            <a:off x="573373" y="3572075"/>
            <a:ext cx="1646100" cy="389400"/>
          </a:xfrm>
          <a:prstGeom prst="rect">
            <a:avLst/>
          </a:prstGeom>
          <a:noFill/>
          <a:ln>
            <a:noFill/>
          </a:ln>
        </p:spPr>
        <p:txBody>
          <a:bodyPr spcFirstLastPara="1" wrap="square" lIns="54000" tIns="27000" rIns="54000" bIns="27000" anchor="t" anchorCtr="0">
            <a:spAutoFit/>
          </a:bodyPr>
          <a:lstStyle/>
          <a:p>
            <a:pPr marL="0" marR="0" lvl="0" indent="0" algn="l" rtl="0">
              <a:lnSpc>
                <a:spcPct val="100000"/>
              </a:lnSpc>
              <a:spcBef>
                <a:spcPts val="0"/>
              </a:spcBef>
              <a:spcAft>
                <a:spcPts val="0"/>
              </a:spcAft>
              <a:buNone/>
            </a:pPr>
            <a:r>
              <a:rPr lang="en" sz="1425" b="1" i="0" u="none" strike="noStrike" cap="none">
                <a:solidFill>
                  <a:srgbClr val="C00000"/>
                </a:solidFill>
                <a:latin typeface="Arial"/>
                <a:ea typeface="Arial"/>
                <a:cs typeface="Arial"/>
                <a:sym typeface="Arial"/>
              </a:rPr>
              <a:t>34</a:t>
            </a:r>
            <a:r>
              <a:rPr lang="en" sz="1425" b="1">
                <a:solidFill>
                  <a:srgbClr val="C00000"/>
                </a:solidFill>
              </a:rPr>
              <a:t>.000</a:t>
            </a:r>
            <a:r>
              <a:rPr lang="en" sz="1425" b="0" i="0" u="none" strike="noStrike" cap="none">
                <a:solidFill>
                  <a:srgbClr val="C00000"/>
                </a:solidFill>
                <a:latin typeface="Arial"/>
                <a:ea typeface="Arial"/>
                <a:cs typeface="Arial"/>
                <a:sym typeface="Arial"/>
              </a:rPr>
              <a:t> </a:t>
            </a:r>
            <a:r>
              <a:rPr lang="en" sz="1425" b="0" i="0" u="none" strike="noStrike" cap="none">
                <a:solidFill>
                  <a:srgbClr val="7F7F7F"/>
                </a:solidFill>
                <a:latin typeface="Arial"/>
                <a:ea typeface="Arial"/>
                <a:cs typeface="Arial"/>
                <a:sym typeface="Arial"/>
              </a:rPr>
              <a:t>tonCO</a:t>
            </a:r>
            <a:r>
              <a:rPr lang="en" sz="1425" b="0" i="0" u="none" strike="noStrike" cap="none" baseline="-25000">
                <a:solidFill>
                  <a:srgbClr val="7F7F7F"/>
                </a:solidFill>
                <a:latin typeface="Arial"/>
                <a:ea typeface="Arial"/>
                <a:cs typeface="Arial"/>
                <a:sym typeface="Arial"/>
              </a:rPr>
              <a:t>2</a:t>
            </a:r>
            <a:endParaRPr/>
          </a:p>
          <a:p>
            <a:pPr marL="0" marR="0" lvl="0" indent="0" algn="l" rtl="0">
              <a:lnSpc>
                <a:spcPct val="100000"/>
              </a:lnSpc>
              <a:spcBef>
                <a:spcPts val="0"/>
              </a:spcBef>
              <a:spcAft>
                <a:spcPts val="0"/>
              </a:spcAft>
              <a:buNone/>
            </a:pPr>
            <a:r>
              <a:rPr lang="en" sz="750"/>
              <a:t>Emission reduction </a:t>
            </a:r>
            <a:r>
              <a:rPr lang="en" sz="750" b="0" i="0" u="none" strike="noStrike" cap="none">
                <a:solidFill>
                  <a:srgbClr val="000000"/>
                </a:solidFill>
                <a:latin typeface="Arial"/>
                <a:ea typeface="Arial"/>
                <a:cs typeface="Arial"/>
                <a:sym typeface="Arial"/>
              </a:rPr>
              <a:t>(</a:t>
            </a:r>
            <a:r>
              <a:rPr lang="en" sz="750"/>
              <a:t>year</a:t>
            </a:r>
            <a:r>
              <a:rPr lang="en" sz="750" b="0" i="0" u="none" strike="noStrike" cap="none">
                <a:solidFill>
                  <a:srgbClr val="000000"/>
                </a:solidFill>
                <a:latin typeface="Arial"/>
                <a:ea typeface="Arial"/>
                <a:cs typeface="Arial"/>
                <a:sym typeface="Arial"/>
              </a:rPr>
              <a:t> 2023)</a:t>
            </a:r>
            <a:endParaRPr sz="750" b="0" i="0" u="none" strike="noStrike" cap="none">
              <a:solidFill>
                <a:srgbClr val="000000"/>
              </a:solidFill>
              <a:latin typeface="Arial"/>
              <a:ea typeface="Arial"/>
              <a:cs typeface="Arial"/>
              <a:sym typeface="Arial"/>
            </a:endParaRPr>
          </a:p>
        </p:txBody>
      </p:sp>
      <p:sp>
        <p:nvSpPr>
          <p:cNvPr id="374" name="Google Shape;374;p48"/>
          <p:cNvSpPr txBox="1"/>
          <p:nvPr/>
        </p:nvSpPr>
        <p:spPr>
          <a:xfrm>
            <a:off x="622905" y="3929804"/>
            <a:ext cx="45397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800" b="0" i="0" u="none" strike="noStrike" cap="none">
                <a:solidFill>
                  <a:srgbClr val="C00000"/>
                </a:solidFill>
                <a:latin typeface="Arial"/>
                <a:ea typeface="Arial"/>
                <a:cs typeface="Arial"/>
                <a:sym typeface="Arial"/>
              </a:rPr>
              <a:t>++</a:t>
            </a:r>
            <a:endParaRPr sz="1800" b="0" i="0" u="none" strike="noStrike" cap="none">
              <a:solidFill>
                <a:srgbClr val="C00000"/>
              </a:solidFill>
              <a:latin typeface="Arial"/>
              <a:ea typeface="Arial"/>
              <a:cs typeface="Arial"/>
              <a:sym typeface="Arial"/>
            </a:endParaRPr>
          </a:p>
        </p:txBody>
      </p:sp>
      <p:pic>
        <p:nvPicPr>
          <p:cNvPr id="375" name="Google Shape;375;p48"/>
          <p:cNvPicPr preferRelativeResize="0"/>
          <p:nvPr/>
        </p:nvPicPr>
        <p:blipFill rotWithShape="1">
          <a:blip r:embed="rId12">
            <a:alphaModFix/>
          </a:blip>
          <a:srcRect/>
          <a:stretch/>
        </p:blipFill>
        <p:spPr>
          <a:xfrm>
            <a:off x="249701" y="2226178"/>
            <a:ext cx="308804" cy="308804"/>
          </a:xfrm>
          <a:prstGeom prst="rect">
            <a:avLst/>
          </a:prstGeom>
          <a:noFill/>
          <a:ln>
            <a:noFill/>
          </a:ln>
        </p:spPr>
      </p:pic>
      <p:sp>
        <p:nvSpPr>
          <p:cNvPr id="376" name="Google Shape;376;p48"/>
          <p:cNvSpPr txBox="1"/>
          <p:nvPr/>
        </p:nvSpPr>
        <p:spPr>
          <a:xfrm>
            <a:off x="586655" y="2189591"/>
            <a:ext cx="1175100" cy="504900"/>
          </a:xfrm>
          <a:prstGeom prst="rect">
            <a:avLst/>
          </a:prstGeom>
          <a:noFill/>
          <a:ln>
            <a:noFill/>
          </a:ln>
        </p:spPr>
        <p:txBody>
          <a:bodyPr spcFirstLastPara="1" wrap="square" lIns="54000" tIns="27000" rIns="54000" bIns="27000" anchor="t" anchorCtr="0">
            <a:spAutoFit/>
          </a:bodyPr>
          <a:lstStyle/>
          <a:p>
            <a:pPr marL="0" marR="0" lvl="0" indent="0" algn="l" rtl="0">
              <a:lnSpc>
                <a:spcPct val="100000"/>
              </a:lnSpc>
              <a:spcBef>
                <a:spcPts val="0"/>
              </a:spcBef>
              <a:spcAft>
                <a:spcPts val="0"/>
              </a:spcAft>
              <a:buNone/>
            </a:pPr>
            <a:r>
              <a:rPr lang="en" sz="1425" b="1" i="0" u="none" strike="noStrike" cap="none">
                <a:solidFill>
                  <a:srgbClr val="C00000"/>
                </a:solidFill>
                <a:latin typeface="Arial"/>
                <a:ea typeface="Arial"/>
                <a:cs typeface="Arial"/>
                <a:sym typeface="Arial"/>
              </a:rPr>
              <a:t>515</a:t>
            </a:r>
            <a:r>
              <a:rPr lang="en" sz="1425" b="0" i="0" u="none" strike="noStrike" cap="none">
                <a:solidFill>
                  <a:srgbClr val="C00000"/>
                </a:solidFill>
                <a:latin typeface="Arial"/>
                <a:ea typeface="Arial"/>
                <a:cs typeface="Arial"/>
                <a:sym typeface="Arial"/>
              </a:rPr>
              <a:t> </a:t>
            </a:r>
            <a:r>
              <a:rPr lang="en" sz="1425" b="0" i="0" u="none" strike="noStrike" cap="none">
                <a:solidFill>
                  <a:srgbClr val="7F7F7F"/>
                </a:solidFill>
                <a:latin typeface="Arial"/>
                <a:ea typeface="Arial"/>
                <a:cs typeface="Arial"/>
                <a:sym typeface="Arial"/>
              </a:rPr>
              <a:t>bus</a:t>
            </a:r>
            <a:endParaRPr/>
          </a:p>
          <a:p>
            <a:pPr marL="0" marR="0" lvl="0" indent="0" algn="l" rtl="0">
              <a:lnSpc>
                <a:spcPct val="100000"/>
              </a:lnSpc>
              <a:spcBef>
                <a:spcPts val="0"/>
              </a:spcBef>
              <a:spcAft>
                <a:spcPts val="0"/>
              </a:spcAft>
              <a:buNone/>
            </a:pPr>
            <a:r>
              <a:rPr lang="en" sz="750"/>
              <a:t>Low Floor</a:t>
            </a:r>
            <a:r>
              <a:rPr lang="en" sz="750" b="0" i="0" u="none" strike="noStrike" cap="none">
                <a:solidFill>
                  <a:srgbClr val="000000"/>
                </a:solidFill>
                <a:latin typeface="Arial"/>
                <a:ea typeface="Arial"/>
                <a:cs typeface="Arial"/>
                <a:sym typeface="Arial"/>
              </a:rPr>
              <a:t>, EURO-IV </a:t>
            </a:r>
            <a:endParaRPr/>
          </a:p>
          <a:p>
            <a:pPr marL="0" marR="0" lvl="0" indent="0" algn="l" rtl="0">
              <a:lnSpc>
                <a:spcPct val="100000"/>
              </a:lnSpc>
              <a:spcBef>
                <a:spcPts val="0"/>
              </a:spcBef>
              <a:spcAft>
                <a:spcPts val="0"/>
              </a:spcAft>
              <a:buNone/>
            </a:pPr>
            <a:r>
              <a:rPr lang="en" sz="750" b="0" i="0" u="none" strike="noStrike" cap="none">
                <a:solidFill>
                  <a:srgbClr val="000000"/>
                </a:solidFill>
                <a:latin typeface="Arial"/>
                <a:ea typeface="Arial"/>
                <a:cs typeface="Arial"/>
                <a:sym typeface="Arial"/>
              </a:rPr>
              <a:t>+</a:t>
            </a:r>
            <a:r>
              <a:rPr lang="en" sz="750" b="0" i="1" u="none" strike="noStrike" cap="none">
                <a:solidFill>
                  <a:srgbClr val="000000"/>
                </a:solidFill>
                <a:latin typeface="Arial Narrow"/>
                <a:ea typeface="Arial Narrow"/>
                <a:cs typeface="Arial Narrow"/>
                <a:sym typeface="Arial Narrow"/>
              </a:rPr>
              <a:t>converter kit </a:t>
            </a:r>
            <a:r>
              <a:rPr lang="en" sz="750" b="0" i="0" u="none" strike="noStrike" cap="none">
                <a:solidFill>
                  <a:srgbClr val="000000"/>
                </a:solidFill>
                <a:latin typeface="Arial Narrow"/>
                <a:ea typeface="Arial Narrow"/>
                <a:cs typeface="Arial Narrow"/>
                <a:sym typeface="Arial Narrow"/>
              </a:rPr>
              <a:t>CNG</a:t>
            </a:r>
            <a:endParaRPr sz="750" b="0" i="0" u="none" strike="noStrike" cap="none">
              <a:solidFill>
                <a:srgbClr val="000000"/>
              </a:solidFill>
              <a:latin typeface="Arial Narrow"/>
              <a:ea typeface="Arial Narrow"/>
              <a:cs typeface="Arial Narrow"/>
              <a:sym typeface="Arial Narrow"/>
            </a:endParaRPr>
          </a:p>
        </p:txBody>
      </p:sp>
      <p:grpSp>
        <p:nvGrpSpPr>
          <p:cNvPr id="377" name="Google Shape;377;p48"/>
          <p:cNvGrpSpPr/>
          <p:nvPr/>
        </p:nvGrpSpPr>
        <p:grpSpPr>
          <a:xfrm>
            <a:off x="249701" y="1736187"/>
            <a:ext cx="1195941" cy="395070"/>
            <a:chOff x="2151290" y="4070388"/>
            <a:chExt cx="1594588" cy="526759"/>
          </a:xfrm>
        </p:grpSpPr>
        <p:pic>
          <p:nvPicPr>
            <p:cNvPr id="378" name="Google Shape;378;p48"/>
            <p:cNvPicPr preferRelativeResize="0"/>
            <p:nvPr/>
          </p:nvPicPr>
          <p:blipFill rotWithShape="1">
            <a:blip r:embed="rId13">
              <a:alphaModFix/>
            </a:blip>
            <a:srcRect/>
            <a:stretch/>
          </p:blipFill>
          <p:spPr>
            <a:xfrm>
              <a:off x="2151290" y="4119172"/>
              <a:ext cx="411738" cy="411738"/>
            </a:xfrm>
            <a:prstGeom prst="rect">
              <a:avLst/>
            </a:prstGeom>
            <a:noFill/>
            <a:ln>
              <a:noFill/>
            </a:ln>
          </p:spPr>
        </p:pic>
        <p:sp>
          <p:nvSpPr>
            <p:cNvPr id="379" name="Google Shape;379;p48"/>
            <p:cNvSpPr txBox="1"/>
            <p:nvPr/>
          </p:nvSpPr>
          <p:spPr>
            <a:xfrm>
              <a:off x="2600198" y="4070388"/>
              <a:ext cx="1145680" cy="526759"/>
            </a:xfrm>
            <a:prstGeom prst="rect">
              <a:avLst/>
            </a:prstGeom>
            <a:noFill/>
            <a:ln>
              <a:noFill/>
            </a:ln>
          </p:spPr>
          <p:txBody>
            <a:bodyPr spcFirstLastPara="1" wrap="square" lIns="54000" tIns="27000" rIns="54000" bIns="27000" anchor="t" anchorCtr="0">
              <a:spAutoFit/>
            </a:bodyPr>
            <a:lstStyle/>
            <a:p>
              <a:pPr marL="0" marR="0" lvl="0" indent="0" algn="l" rtl="0">
                <a:lnSpc>
                  <a:spcPct val="100000"/>
                </a:lnSpc>
                <a:spcBef>
                  <a:spcPts val="0"/>
                </a:spcBef>
                <a:spcAft>
                  <a:spcPts val="0"/>
                </a:spcAft>
                <a:buNone/>
              </a:pPr>
              <a:r>
                <a:rPr lang="en" sz="1425" b="1" i="0" u="none" strike="noStrike" cap="none">
                  <a:solidFill>
                    <a:srgbClr val="C00000"/>
                  </a:solidFill>
                  <a:latin typeface="Arial"/>
                  <a:ea typeface="Arial"/>
                  <a:cs typeface="Arial"/>
                  <a:sym typeface="Arial"/>
                </a:rPr>
                <a:t>23</a:t>
              </a:r>
              <a:r>
                <a:rPr lang="en" sz="1425" b="0" i="0" u="none" strike="noStrike" cap="none">
                  <a:solidFill>
                    <a:srgbClr val="C00000"/>
                  </a:solidFill>
                  <a:latin typeface="Arial"/>
                  <a:ea typeface="Arial"/>
                  <a:cs typeface="Arial"/>
                  <a:sym typeface="Arial"/>
                </a:rPr>
                <a:t> </a:t>
              </a:r>
              <a:r>
                <a:rPr lang="en" sz="1425">
                  <a:solidFill>
                    <a:srgbClr val="7F7F7F"/>
                  </a:solidFill>
                </a:rPr>
                <a:t>route</a:t>
              </a:r>
              <a:endParaRPr/>
            </a:p>
            <a:p>
              <a:pPr marL="0" marR="0" lvl="0" indent="0" algn="l" rtl="0">
                <a:lnSpc>
                  <a:spcPct val="100000"/>
                </a:lnSpc>
                <a:spcBef>
                  <a:spcPts val="0"/>
                </a:spcBef>
                <a:spcAft>
                  <a:spcPts val="0"/>
                </a:spcAft>
                <a:buNone/>
              </a:pPr>
              <a:r>
                <a:rPr lang="en" sz="788" b="0" i="1" u="none" strike="noStrike" cap="none">
                  <a:solidFill>
                    <a:srgbClr val="000000"/>
                  </a:solidFill>
                  <a:latin typeface="Arial Narrow"/>
                  <a:ea typeface="Arial Narrow"/>
                  <a:cs typeface="Arial Narrow"/>
                  <a:sym typeface="Arial Narrow"/>
                </a:rPr>
                <a:t>Direct Service</a:t>
              </a:r>
              <a:endParaRPr sz="788" b="0" i="1" u="none" strike="noStrike" cap="none">
                <a:solidFill>
                  <a:srgbClr val="000000"/>
                </a:solidFill>
                <a:latin typeface="Arial Narrow"/>
                <a:ea typeface="Arial Narrow"/>
                <a:cs typeface="Arial Narrow"/>
                <a:sym typeface="Arial Narrow"/>
              </a:endParaRPr>
            </a:p>
          </p:txBody>
        </p:sp>
      </p:grpSp>
      <p:graphicFrame>
        <p:nvGraphicFramePr>
          <p:cNvPr id="380" name="Google Shape;380;p48"/>
          <p:cNvGraphicFramePr/>
          <p:nvPr/>
        </p:nvGraphicFramePr>
        <p:xfrm>
          <a:off x="138044" y="584574"/>
          <a:ext cx="1911375" cy="328325"/>
        </p:xfrm>
        <a:graphic>
          <a:graphicData uri="http://schemas.openxmlformats.org/drawingml/2006/table">
            <a:tbl>
              <a:tblPr firstRow="1" bandRow="1">
                <a:noFill/>
                <a:tableStyleId>{EF8C2FC4-350A-46BA-902C-E571E78C5110}</a:tableStyleId>
              </a:tblPr>
              <a:tblGrid>
                <a:gridCol w="1911375"/>
              </a:tblGrid>
              <a:tr h="328325">
                <a:tc>
                  <a:txBody>
                    <a:bodyPr/>
                    <a:lstStyle/>
                    <a:p>
                      <a:pPr marL="0" marR="0" lvl="0" indent="0" algn="l" rtl="0">
                        <a:lnSpc>
                          <a:spcPct val="100000"/>
                        </a:lnSpc>
                        <a:spcBef>
                          <a:spcPts val="0"/>
                        </a:spcBef>
                        <a:spcAft>
                          <a:spcPts val="0"/>
                        </a:spcAft>
                        <a:buNone/>
                      </a:pPr>
                      <a:r>
                        <a:rPr lang="en" sz="900" b="1">
                          <a:solidFill>
                            <a:schemeClr val="lt1"/>
                          </a:solidFill>
                        </a:rPr>
                        <a:t>Service Profile </a:t>
                      </a:r>
                      <a:r>
                        <a:rPr lang="en" sz="900" b="1" u="none" strike="noStrike" cap="none">
                          <a:solidFill>
                            <a:schemeClr val="lt1"/>
                          </a:solidFill>
                        </a:rPr>
                        <a:t>“New BRT Semarang”</a:t>
                      </a:r>
                      <a:endParaRPr sz="900" b="1" i="1" u="none" strike="noStrike" cap="none">
                        <a:solidFill>
                          <a:schemeClr val="lt1"/>
                        </a:solidFill>
                        <a:latin typeface="Arial"/>
                        <a:ea typeface="Arial"/>
                        <a:cs typeface="Arial"/>
                        <a:sym typeface="Arial"/>
                      </a:endParaRPr>
                    </a:p>
                  </a:txBody>
                  <a:tcPr marL="54000" marR="54000" marT="27000" marB="27000">
                    <a:solidFill>
                      <a:srgbClr val="C6273B"/>
                    </a:solidFill>
                  </a:tcPr>
                </a:tc>
              </a:tr>
            </a:tbl>
          </a:graphicData>
        </a:graphic>
      </p:graphicFrame>
      <p:pic>
        <p:nvPicPr>
          <p:cNvPr id="381" name="Google Shape;381;p48"/>
          <p:cNvPicPr preferRelativeResize="0"/>
          <p:nvPr/>
        </p:nvPicPr>
        <p:blipFill rotWithShape="1">
          <a:blip r:embed="rId14">
            <a:alphaModFix/>
          </a:blip>
          <a:srcRect t="15598" b="13538"/>
          <a:stretch/>
        </p:blipFill>
        <p:spPr>
          <a:xfrm>
            <a:off x="172987" y="4557541"/>
            <a:ext cx="473101" cy="335255"/>
          </a:xfrm>
          <a:prstGeom prst="rect">
            <a:avLst/>
          </a:prstGeom>
          <a:noFill/>
          <a:ln>
            <a:noFill/>
          </a:ln>
        </p:spPr>
      </p:pic>
      <p:sp>
        <p:nvSpPr>
          <p:cNvPr id="382" name="Google Shape;382;p48"/>
          <p:cNvSpPr txBox="1"/>
          <p:nvPr/>
        </p:nvSpPr>
        <p:spPr>
          <a:xfrm>
            <a:off x="646088" y="4508626"/>
            <a:ext cx="1692600" cy="470100"/>
          </a:xfrm>
          <a:prstGeom prst="rect">
            <a:avLst/>
          </a:prstGeom>
          <a:noFill/>
          <a:ln>
            <a:noFill/>
          </a:ln>
        </p:spPr>
        <p:txBody>
          <a:bodyPr spcFirstLastPara="1" wrap="square" lIns="54000" tIns="27000" rIns="54000" bIns="27000" anchor="t" anchorCtr="0">
            <a:spAutoFit/>
          </a:bodyPr>
          <a:lstStyle/>
          <a:p>
            <a:pPr marL="0" marR="0" lvl="0" indent="0" algn="l" rtl="0">
              <a:lnSpc>
                <a:spcPct val="100000"/>
              </a:lnSpc>
              <a:spcBef>
                <a:spcPts val="0"/>
              </a:spcBef>
              <a:spcAft>
                <a:spcPts val="0"/>
              </a:spcAft>
              <a:buNone/>
            </a:pPr>
            <a:r>
              <a:rPr lang="en" sz="1200" b="1">
                <a:solidFill>
                  <a:srgbClr val="C00000"/>
                </a:solidFill>
              </a:rPr>
              <a:t>All Stops </a:t>
            </a:r>
            <a:endParaRPr sz="1200" b="1">
              <a:solidFill>
                <a:srgbClr val="C00000"/>
              </a:solidFill>
            </a:endParaRPr>
          </a:p>
          <a:p>
            <a:pPr marL="0" marR="0" lvl="0" indent="0" algn="l" rtl="0">
              <a:lnSpc>
                <a:spcPct val="100000"/>
              </a:lnSpc>
              <a:spcBef>
                <a:spcPts val="0"/>
              </a:spcBef>
              <a:spcAft>
                <a:spcPts val="0"/>
              </a:spcAft>
              <a:buNone/>
            </a:pPr>
            <a:r>
              <a:rPr lang="en" sz="750"/>
              <a:t>on the dedicated lane corridor Inter-route integration</a:t>
            </a:r>
            <a:endParaRPr sz="750" b="0" i="0" u="none" strike="noStrike" cap="none">
              <a:solidFill>
                <a:srgbClr val="000000"/>
              </a:solidFill>
              <a:latin typeface="Arial"/>
              <a:ea typeface="Arial"/>
              <a:cs typeface="Arial"/>
              <a:sym typeface="Arial"/>
            </a:endParaRPr>
          </a:p>
        </p:txBody>
      </p:sp>
      <p:grpSp>
        <p:nvGrpSpPr>
          <p:cNvPr id="383" name="Google Shape;383;p48"/>
          <p:cNvGrpSpPr/>
          <p:nvPr/>
        </p:nvGrpSpPr>
        <p:grpSpPr>
          <a:xfrm>
            <a:off x="2241232" y="3578389"/>
            <a:ext cx="2700000" cy="253916"/>
            <a:chOff x="8001000" y="1263849"/>
            <a:chExt cx="3600000" cy="338554"/>
          </a:xfrm>
        </p:grpSpPr>
        <p:sp>
          <p:nvSpPr>
            <p:cNvPr id="384" name="Google Shape;384;p48"/>
            <p:cNvSpPr txBox="1"/>
            <p:nvPr/>
          </p:nvSpPr>
          <p:spPr>
            <a:xfrm>
              <a:off x="10893112" y="1263849"/>
              <a:ext cx="707888"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 sz="1050" b="0" i="0" u="none" strike="noStrike" cap="none">
                  <a:solidFill>
                    <a:srgbClr val="C00000"/>
                  </a:solidFill>
                  <a:latin typeface="Arial"/>
                  <a:ea typeface="Arial"/>
                  <a:cs typeface="Arial"/>
                  <a:sym typeface="Arial"/>
                </a:rPr>
                <a:t>100%</a:t>
              </a:r>
              <a:endParaRPr sz="1050" b="0" i="0" u="none" strike="noStrike" cap="none">
                <a:solidFill>
                  <a:srgbClr val="C00000"/>
                </a:solidFill>
                <a:latin typeface="Arial"/>
                <a:ea typeface="Arial"/>
                <a:cs typeface="Arial"/>
                <a:sym typeface="Arial"/>
              </a:endParaRPr>
            </a:p>
          </p:txBody>
        </p:sp>
        <p:cxnSp>
          <p:nvCxnSpPr>
            <p:cNvPr id="385" name="Google Shape;385;p48"/>
            <p:cNvCxnSpPr/>
            <p:nvPr/>
          </p:nvCxnSpPr>
          <p:spPr>
            <a:xfrm>
              <a:off x="8001000" y="1571626"/>
              <a:ext cx="3600000" cy="0"/>
            </a:xfrm>
            <a:prstGeom prst="straightConnector1">
              <a:avLst/>
            </a:prstGeom>
            <a:noFill/>
            <a:ln w="38100" cap="flat" cmpd="sng">
              <a:solidFill>
                <a:srgbClr val="C00000"/>
              </a:solidFill>
              <a:prstDash val="solid"/>
              <a:round/>
              <a:headEnd type="none" w="sm" len="sm"/>
              <a:tailEnd type="none" w="sm" len="sm"/>
            </a:ln>
          </p:spPr>
        </p:cxnSp>
        <p:sp>
          <p:nvSpPr>
            <p:cNvPr id="386" name="Google Shape;386;p48"/>
            <p:cNvSpPr txBox="1"/>
            <p:nvPr/>
          </p:nvSpPr>
          <p:spPr>
            <a:xfrm>
              <a:off x="8001000" y="1263849"/>
              <a:ext cx="120802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050" b="1">
                  <a:solidFill>
                    <a:srgbClr val="C00000"/>
                  </a:solidFill>
                </a:rPr>
                <a:t>Districts </a:t>
              </a:r>
              <a:endParaRPr sz="1050" b="1" i="0" u="none" strike="noStrike" cap="none">
                <a:solidFill>
                  <a:srgbClr val="C00000"/>
                </a:solidFill>
                <a:latin typeface="Arial"/>
                <a:ea typeface="Arial"/>
                <a:cs typeface="Arial"/>
                <a:sym typeface="Arial"/>
              </a:endParaRPr>
            </a:p>
          </p:txBody>
        </p:sp>
      </p:grpSp>
      <p:grpSp>
        <p:nvGrpSpPr>
          <p:cNvPr id="387" name="Google Shape;387;p48"/>
          <p:cNvGrpSpPr/>
          <p:nvPr/>
        </p:nvGrpSpPr>
        <p:grpSpPr>
          <a:xfrm>
            <a:off x="2241222" y="3948178"/>
            <a:ext cx="2700010" cy="254026"/>
            <a:chOff x="8000986" y="1735323"/>
            <a:chExt cx="3600014" cy="338700"/>
          </a:xfrm>
        </p:grpSpPr>
        <p:sp>
          <p:nvSpPr>
            <p:cNvPr id="388" name="Google Shape;388;p48"/>
            <p:cNvSpPr txBox="1"/>
            <p:nvPr/>
          </p:nvSpPr>
          <p:spPr>
            <a:xfrm>
              <a:off x="10888837" y="1735336"/>
              <a:ext cx="712163"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 sz="1050" b="0" i="0" u="none" strike="noStrike" cap="none">
                  <a:solidFill>
                    <a:srgbClr val="C00000"/>
                  </a:solidFill>
                  <a:latin typeface="Arial"/>
                  <a:ea typeface="Arial"/>
                  <a:cs typeface="Arial"/>
                  <a:sym typeface="Arial"/>
                </a:rPr>
                <a:t>&gt;88%</a:t>
              </a:r>
              <a:endParaRPr sz="1050" b="0" i="0" u="none" strike="noStrike" cap="none">
                <a:solidFill>
                  <a:srgbClr val="C00000"/>
                </a:solidFill>
                <a:latin typeface="Arial"/>
                <a:ea typeface="Arial"/>
                <a:cs typeface="Arial"/>
                <a:sym typeface="Arial"/>
              </a:endParaRPr>
            </a:p>
          </p:txBody>
        </p:sp>
        <p:cxnSp>
          <p:nvCxnSpPr>
            <p:cNvPr id="389" name="Google Shape;389;p48"/>
            <p:cNvCxnSpPr/>
            <p:nvPr/>
          </p:nvCxnSpPr>
          <p:spPr>
            <a:xfrm>
              <a:off x="8001000" y="2043113"/>
              <a:ext cx="3168000" cy="0"/>
            </a:xfrm>
            <a:prstGeom prst="straightConnector1">
              <a:avLst/>
            </a:prstGeom>
            <a:noFill/>
            <a:ln w="38100" cap="flat" cmpd="sng">
              <a:solidFill>
                <a:srgbClr val="C00000"/>
              </a:solidFill>
              <a:prstDash val="solid"/>
              <a:round/>
              <a:headEnd type="none" w="sm" len="sm"/>
              <a:tailEnd type="none" w="sm" len="sm"/>
            </a:ln>
          </p:spPr>
        </p:cxnSp>
        <p:sp>
          <p:nvSpPr>
            <p:cNvPr id="390" name="Google Shape;390;p48"/>
            <p:cNvSpPr txBox="1"/>
            <p:nvPr/>
          </p:nvSpPr>
          <p:spPr>
            <a:xfrm>
              <a:off x="8000986" y="1735323"/>
              <a:ext cx="1594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050" b="1">
                  <a:solidFill>
                    <a:srgbClr val="C00000"/>
                  </a:solidFill>
                </a:rPr>
                <a:t>Sub-Districts</a:t>
              </a:r>
              <a:endParaRPr sz="1050" b="1" i="0" u="none" strike="noStrike" cap="none">
                <a:solidFill>
                  <a:srgbClr val="C00000"/>
                </a:solidFill>
                <a:latin typeface="Arial"/>
                <a:ea typeface="Arial"/>
                <a:cs typeface="Arial"/>
                <a:sym typeface="Arial"/>
              </a:endParaRPr>
            </a:p>
          </p:txBody>
        </p:sp>
        <p:cxnSp>
          <p:nvCxnSpPr>
            <p:cNvPr id="391" name="Google Shape;391;p48"/>
            <p:cNvCxnSpPr/>
            <p:nvPr/>
          </p:nvCxnSpPr>
          <p:spPr>
            <a:xfrm>
              <a:off x="11169000" y="2043113"/>
              <a:ext cx="432000" cy="0"/>
            </a:xfrm>
            <a:prstGeom prst="straightConnector1">
              <a:avLst/>
            </a:prstGeom>
            <a:noFill/>
            <a:ln w="38100" cap="flat" cmpd="sng">
              <a:solidFill>
                <a:srgbClr val="D8D8D8"/>
              </a:solidFill>
              <a:prstDash val="solid"/>
              <a:round/>
              <a:headEnd type="none" w="sm" len="sm"/>
              <a:tailEnd type="none" w="sm" len="sm"/>
            </a:ln>
          </p:spPr>
        </p:cxnSp>
      </p:grpSp>
      <p:grpSp>
        <p:nvGrpSpPr>
          <p:cNvPr id="392" name="Google Shape;392;p48"/>
          <p:cNvGrpSpPr/>
          <p:nvPr/>
        </p:nvGrpSpPr>
        <p:grpSpPr>
          <a:xfrm>
            <a:off x="2241233" y="4317984"/>
            <a:ext cx="2700001" cy="253916"/>
            <a:chOff x="8001000" y="2250187"/>
            <a:chExt cx="3600001" cy="338554"/>
          </a:xfrm>
        </p:grpSpPr>
        <p:sp>
          <p:nvSpPr>
            <p:cNvPr id="393" name="Google Shape;393;p48"/>
            <p:cNvSpPr txBox="1"/>
            <p:nvPr/>
          </p:nvSpPr>
          <p:spPr>
            <a:xfrm>
              <a:off x="10993569" y="2250187"/>
              <a:ext cx="607432"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 sz="1050" b="0" i="0" u="none" strike="noStrike" cap="none">
                  <a:solidFill>
                    <a:srgbClr val="C00000"/>
                  </a:solidFill>
                  <a:latin typeface="Arial"/>
                  <a:ea typeface="Arial"/>
                  <a:cs typeface="Arial"/>
                  <a:sym typeface="Arial"/>
                </a:rPr>
                <a:t>33%</a:t>
              </a:r>
              <a:endParaRPr sz="1050" b="0" i="0" u="none" strike="noStrike" cap="none">
                <a:solidFill>
                  <a:srgbClr val="C00000"/>
                </a:solidFill>
                <a:latin typeface="Arial"/>
                <a:ea typeface="Arial"/>
                <a:cs typeface="Arial"/>
                <a:sym typeface="Arial"/>
              </a:endParaRPr>
            </a:p>
          </p:txBody>
        </p:sp>
        <p:cxnSp>
          <p:nvCxnSpPr>
            <p:cNvPr id="394" name="Google Shape;394;p48"/>
            <p:cNvCxnSpPr/>
            <p:nvPr/>
          </p:nvCxnSpPr>
          <p:spPr>
            <a:xfrm>
              <a:off x="8001000" y="2557964"/>
              <a:ext cx="1188000" cy="0"/>
            </a:xfrm>
            <a:prstGeom prst="straightConnector1">
              <a:avLst/>
            </a:prstGeom>
            <a:noFill/>
            <a:ln w="38100" cap="flat" cmpd="sng">
              <a:solidFill>
                <a:srgbClr val="C00000"/>
              </a:solidFill>
              <a:prstDash val="solid"/>
              <a:round/>
              <a:headEnd type="none" w="sm" len="sm"/>
              <a:tailEnd type="none" w="sm" len="sm"/>
            </a:ln>
          </p:spPr>
        </p:cxnSp>
        <p:sp>
          <p:nvSpPr>
            <p:cNvPr id="395" name="Google Shape;395;p48"/>
            <p:cNvSpPr txBox="1"/>
            <p:nvPr/>
          </p:nvSpPr>
          <p:spPr>
            <a:xfrm>
              <a:off x="8001000" y="2250187"/>
              <a:ext cx="136191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050" b="1">
                  <a:solidFill>
                    <a:srgbClr val="C00000"/>
                  </a:solidFill>
                </a:rPr>
                <a:t>Area</a:t>
              </a:r>
              <a:endParaRPr sz="1050" b="1" i="0" u="none" strike="noStrike" cap="none">
                <a:solidFill>
                  <a:srgbClr val="C00000"/>
                </a:solidFill>
                <a:latin typeface="Arial"/>
                <a:ea typeface="Arial"/>
                <a:cs typeface="Arial"/>
                <a:sym typeface="Arial"/>
              </a:endParaRPr>
            </a:p>
          </p:txBody>
        </p:sp>
        <p:cxnSp>
          <p:nvCxnSpPr>
            <p:cNvPr id="396" name="Google Shape;396;p48"/>
            <p:cNvCxnSpPr/>
            <p:nvPr/>
          </p:nvCxnSpPr>
          <p:spPr>
            <a:xfrm>
              <a:off x="9189000" y="2557964"/>
              <a:ext cx="2412000" cy="0"/>
            </a:xfrm>
            <a:prstGeom prst="straightConnector1">
              <a:avLst/>
            </a:prstGeom>
            <a:noFill/>
            <a:ln w="38100" cap="flat" cmpd="sng">
              <a:solidFill>
                <a:srgbClr val="D8D8D8"/>
              </a:solidFill>
              <a:prstDash val="solid"/>
              <a:round/>
              <a:headEnd type="none" w="sm" len="sm"/>
              <a:tailEnd type="none" w="sm" len="sm"/>
            </a:ln>
          </p:spPr>
        </p:cxnSp>
      </p:grpSp>
      <p:grpSp>
        <p:nvGrpSpPr>
          <p:cNvPr id="397" name="Google Shape;397;p48"/>
          <p:cNvGrpSpPr/>
          <p:nvPr/>
        </p:nvGrpSpPr>
        <p:grpSpPr>
          <a:xfrm>
            <a:off x="2241224" y="4687779"/>
            <a:ext cx="2700010" cy="254026"/>
            <a:chOff x="8000987" y="2655123"/>
            <a:chExt cx="3600014" cy="338700"/>
          </a:xfrm>
        </p:grpSpPr>
        <p:sp>
          <p:nvSpPr>
            <p:cNvPr id="398" name="Google Shape;398;p48"/>
            <p:cNvSpPr txBox="1"/>
            <p:nvPr/>
          </p:nvSpPr>
          <p:spPr>
            <a:xfrm>
              <a:off x="10993569" y="2655127"/>
              <a:ext cx="607432"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 sz="1050" b="0" i="0" u="none" strike="noStrike" cap="none">
                  <a:solidFill>
                    <a:srgbClr val="C00000"/>
                  </a:solidFill>
                  <a:latin typeface="Arial"/>
                  <a:ea typeface="Arial"/>
                  <a:cs typeface="Arial"/>
                  <a:sym typeface="Arial"/>
                </a:rPr>
                <a:t>46%</a:t>
              </a:r>
              <a:endParaRPr sz="1050" b="0" i="0" u="none" strike="noStrike" cap="none">
                <a:solidFill>
                  <a:srgbClr val="C00000"/>
                </a:solidFill>
                <a:latin typeface="Arial"/>
                <a:ea typeface="Arial"/>
                <a:cs typeface="Arial"/>
                <a:sym typeface="Arial"/>
              </a:endParaRPr>
            </a:p>
          </p:txBody>
        </p:sp>
        <p:sp>
          <p:nvSpPr>
            <p:cNvPr id="399" name="Google Shape;399;p48"/>
            <p:cNvSpPr txBox="1"/>
            <p:nvPr/>
          </p:nvSpPr>
          <p:spPr>
            <a:xfrm>
              <a:off x="8000987" y="2655123"/>
              <a:ext cx="1397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050" b="1">
                  <a:solidFill>
                    <a:srgbClr val="C00000"/>
                  </a:solidFill>
                </a:rPr>
                <a:t>Population</a:t>
              </a:r>
              <a:endParaRPr sz="1050" b="1" i="0" u="none" strike="noStrike" cap="none">
                <a:solidFill>
                  <a:srgbClr val="C00000"/>
                </a:solidFill>
                <a:latin typeface="Arial"/>
                <a:ea typeface="Arial"/>
                <a:cs typeface="Arial"/>
                <a:sym typeface="Arial"/>
              </a:endParaRPr>
            </a:p>
          </p:txBody>
        </p:sp>
        <p:cxnSp>
          <p:nvCxnSpPr>
            <p:cNvPr id="400" name="Google Shape;400;p48"/>
            <p:cNvCxnSpPr/>
            <p:nvPr/>
          </p:nvCxnSpPr>
          <p:spPr>
            <a:xfrm>
              <a:off x="9189000" y="2962904"/>
              <a:ext cx="2412000" cy="0"/>
            </a:xfrm>
            <a:prstGeom prst="straightConnector1">
              <a:avLst/>
            </a:prstGeom>
            <a:noFill/>
            <a:ln w="38100" cap="flat" cmpd="sng">
              <a:solidFill>
                <a:srgbClr val="D8D8D8"/>
              </a:solidFill>
              <a:prstDash val="solid"/>
              <a:round/>
              <a:headEnd type="none" w="sm" len="sm"/>
              <a:tailEnd type="none" w="sm" len="sm"/>
            </a:ln>
          </p:spPr>
        </p:cxnSp>
        <p:cxnSp>
          <p:nvCxnSpPr>
            <p:cNvPr id="401" name="Google Shape;401;p48"/>
            <p:cNvCxnSpPr/>
            <p:nvPr/>
          </p:nvCxnSpPr>
          <p:spPr>
            <a:xfrm>
              <a:off x="8001000" y="2962904"/>
              <a:ext cx="1620000" cy="0"/>
            </a:xfrm>
            <a:prstGeom prst="straightConnector1">
              <a:avLst/>
            </a:prstGeom>
            <a:noFill/>
            <a:ln w="38100" cap="flat" cmpd="sng">
              <a:solidFill>
                <a:srgbClr val="C00000"/>
              </a:solidFill>
              <a:prstDash val="solid"/>
              <a:round/>
              <a:headEnd type="none" w="sm" len="sm"/>
              <a:tailEnd type="none" w="sm" len="sm"/>
            </a:ln>
          </p:spPr>
        </p:cxnSp>
      </p:grpSp>
      <p:grpSp>
        <p:nvGrpSpPr>
          <p:cNvPr id="402" name="Google Shape;402;p48"/>
          <p:cNvGrpSpPr/>
          <p:nvPr/>
        </p:nvGrpSpPr>
        <p:grpSpPr>
          <a:xfrm>
            <a:off x="5228461" y="3654115"/>
            <a:ext cx="2700001" cy="253916"/>
            <a:chOff x="8001000" y="3074093"/>
            <a:chExt cx="3600001" cy="338554"/>
          </a:xfrm>
        </p:grpSpPr>
        <p:sp>
          <p:nvSpPr>
            <p:cNvPr id="403" name="Google Shape;403;p48"/>
            <p:cNvSpPr txBox="1"/>
            <p:nvPr/>
          </p:nvSpPr>
          <p:spPr>
            <a:xfrm>
              <a:off x="10993569" y="3074093"/>
              <a:ext cx="607432"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 sz="1050" b="0" i="0" u="none" strike="noStrike" cap="none">
                  <a:solidFill>
                    <a:srgbClr val="C00000"/>
                  </a:solidFill>
                  <a:latin typeface="Arial"/>
                  <a:ea typeface="Arial"/>
                  <a:cs typeface="Arial"/>
                  <a:sym typeface="Arial"/>
                </a:rPr>
                <a:t>52%</a:t>
              </a:r>
              <a:endParaRPr sz="1050" b="0" i="0" u="none" strike="noStrike" cap="none">
                <a:solidFill>
                  <a:srgbClr val="C00000"/>
                </a:solidFill>
                <a:latin typeface="Arial"/>
                <a:ea typeface="Arial"/>
                <a:cs typeface="Arial"/>
                <a:sym typeface="Arial"/>
              </a:endParaRPr>
            </a:p>
          </p:txBody>
        </p:sp>
        <p:sp>
          <p:nvSpPr>
            <p:cNvPr id="404" name="Google Shape;404;p48"/>
            <p:cNvSpPr txBox="1"/>
            <p:nvPr/>
          </p:nvSpPr>
          <p:spPr>
            <a:xfrm>
              <a:off x="8001000" y="3074093"/>
              <a:ext cx="1894109"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050" b="1">
                  <a:solidFill>
                    <a:srgbClr val="C00000"/>
                  </a:solidFill>
                </a:rPr>
                <a:t>Medical facility</a:t>
              </a:r>
              <a:endParaRPr sz="1050" b="1" i="0" u="none" strike="noStrike" cap="none">
                <a:solidFill>
                  <a:srgbClr val="C00000"/>
                </a:solidFill>
                <a:latin typeface="Arial"/>
                <a:ea typeface="Arial"/>
                <a:cs typeface="Arial"/>
                <a:sym typeface="Arial"/>
              </a:endParaRPr>
            </a:p>
          </p:txBody>
        </p:sp>
        <p:cxnSp>
          <p:nvCxnSpPr>
            <p:cNvPr id="405" name="Google Shape;405;p48"/>
            <p:cNvCxnSpPr/>
            <p:nvPr/>
          </p:nvCxnSpPr>
          <p:spPr>
            <a:xfrm>
              <a:off x="9189000" y="3381870"/>
              <a:ext cx="2412000" cy="0"/>
            </a:xfrm>
            <a:prstGeom prst="straightConnector1">
              <a:avLst/>
            </a:prstGeom>
            <a:noFill/>
            <a:ln w="38100" cap="flat" cmpd="sng">
              <a:solidFill>
                <a:srgbClr val="D8D8D8"/>
              </a:solidFill>
              <a:prstDash val="solid"/>
              <a:round/>
              <a:headEnd type="none" w="sm" len="sm"/>
              <a:tailEnd type="none" w="sm" len="sm"/>
            </a:ln>
          </p:spPr>
        </p:cxnSp>
        <p:cxnSp>
          <p:nvCxnSpPr>
            <p:cNvPr id="406" name="Google Shape;406;p48"/>
            <p:cNvCxnSpPr/>
            <p:nvPr/>
          </p:nvCxnSpPr>
          <p:spPr>
            <a:xfrm>
              <a:off x="8001000" y="3381870"/>
              <a:ext cx="1872000" cy="0"/>
            </a:xfrm>
            <a:prstGeom prst="straightConnector1">
              <a:avLst/>
            </a:prstGeom>
            <a:noFill/>
            <a:ln w="38100" cap="flat" cmpd="sng">
              <a:solidFill>
                <a:srgbClr val="C00000"/>
              </a:solidFill>
              <a:prstDash val="solid"/>
              <a:round/>
              <a:headEnd type="none" w="sm" len="sm"/>
              <a:tailEnd type="none" w="sm" len="sm"/>
            </a:ln>
          </p:spPr>
        </p:cxnSp>
      </p:grpSp>
      <p:grpSp>
        <p:nvGrpSpPr>
          <p:cNvPr id="407" name="Google Shape;407;p48"/>
          <p:cNvGrpSpPr/>
          <p:nvPr/>
        </p:nvGrpSpPr>
        <p:grpSpPr>
          <a:xfrm>
            <a:off x="5228448" y="4023905"/>
            <a:ext cx="2700014" cy="254026"/>
            <a:chOff x="8000982" y="3505255"/>
            <a:chExt cx="3600019" cy="338700"/>
          </a:xfrm>
        </p:grpSpPr>
        <p:sp>
          <p:nvSpPr>
            <p:cNvPr id="408" name="Google Shape;408;p48"/>
            <p:cNvSpPr txBox="1"/>
            <p:nvPr/>
          </p:nvSpPr>
          <p:spPr>
            <a:xfrm>
              <a:off x="10993569" y="3505267"/>
              <a:ext cx="607432"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 sz="1050" b="0" i="0" u="none" strike="noStrike" cap="none">
                  <a:solidFill>
                    <a:srgbClr val="C00000"/>
                  </a:solidFill>
                  <a:latin typeface="Arial"/>
                  <a:ea typeface="Arial"/>
                  <a:cs typeface="Arial"/>
                  <a:sym typeface="Arial"/>
                </a:rPr>
                <a:t>55%</a:t>
              </a:r>
              <a:endParaRPr sz="1050" b="0" i="0" u="none" strike="noStrike" cap="none">
                <a:solidFill>
                  <a:srgbClr val="C00000"/>
                </a:solidFill>
                <a:latin typeface="Arial"/>
                <a:ea typeface="Arial"/>
                <a:cs typeface="Arial"/>
                <a:sym typeface="Arial"/>
              </a:endParaRPr>
            </a:p>
          </p:txBody>
        </p:sp>
        <p:sp>
          <p:nvSpPr>
            <p:cNvPr id="409" name="Google Shape;409;p48"/>
            <p:cNvSpPr txBox="1"/>
            <p:nvPr/>
          </p:nvSpPr>
          <p:spPr>
            <a:xfrm>
              <a:off x="8000982" y="3505255"/>
              <a:ext cx="2494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050" b="1">
                  <a:solidFill>
                    <a:srgbClr val="C00000"/>
                  </a:solidFill>
                </a:rPr>
                <a:t>Educational facilities</a:t>
              </a:r>
              <a:endParaRPr sz="1050" b="1" i="0" u="none" strike="noStrike" cap="none">
                <a:solidFill>
                  <a:srgbClr val="C00000"/>
                </a:solidFill>
                <a:latin typeface="Arial"/>
                <a:ea typeface="Arial"/>
                <a:cs typeface="Arial"/>
                <a:sym typeface="Arial"/>
              </a:endParaRPr>
            </a:p>
          </p:txBody>
        </p:sp>
        <p:cxnSp>
          <p:nvCxnSpPr>
            <p:cNvPr id="410" name="Google Shape;410;p48"/>
            <p:cNvCxnSpPr/>
            <p:nvPr/>
          </p:nvCxnSpPr>
          <p:spPr>
            <a:xfrm>
              <a:off x="9189000" y="3813044"/>
              <a:ext cx="2412000" cy="0"/>
            </a:xfrm>
            <a:prstGeom prst="straightConnector1">
              <a:avLst/>
            </a:prstGeom>
            <a:noFill/>
            <a:ln w="38100" cap="flat" cmpd="sng">
              <a:solidFill>
                <a:srgbClr val="D8D8D8"/>
              </a:solidFill>
              <a:prstDash val="solid"/>
              <a:round/>
              <a:headEnd type="none" w="sm" len="sm"/>
              <a:tailEnd type="none" w="sm" len="sm"/>
            </a:ln>
          </p:spPr>
        </p:cxnSp>
        <p:cxnSp>
          <p:nvCxnSpPr>
            <p:cNvPr id="411" name="Google Shape;411;p48"/>
            <p:cNvCxnSpPr/>
            <p:nvPr/>
          </p:nvCxnSpPr>
          <p:spPr>
            <a:xfrm>
              <a:off x="8001000" y="3813044"/>
              <a:ext cx="1980000" cy="0"/>
            </a:xfrm>
            <a:prstGeom prst="straightConnector1">
              <a:avLst/>
            </a:prstGeom>
            <a:noFill/>
            <a:ln w="38100" cap="flat" cmpd="sng">
              <a:solidFill>
                <a:srgbClr val="C00000"/>
              </a:solidFill>
              <a:prstDash val="solid"/>
              <a:round/>
              <a:headEnd type="none" w="sm" len="sm"/>
              <a:tailEnd type="none" w="sm" len="sm"/>
            </a:ln>
          </p:spPr>
        </p:cxnSp>
      </p:grpSp>
      <p:sp>
        <p:nvSpPr>
          <p:cNvPr id="412" name="Google Shape;412;p48"/>
          <p:cNvSpPr txBox="1"/>
          <p:nvPr/>
        </p:nvSpPr>
        <p:spPr>
          <a:xfrm>
            <a:off x="2200941" y="3372820"/>
            <a:ext cx="1935000" cy="219300"/>
          </a:xfrm>
          <a:prstGeom prst="rect">
            <a:avLst/>
          </a:prstGeom>
          <a:solidFill>
            <a:srgbClr val="C6273B"/>
          </a:solidFill>
          <a:ln w="9525" cap="flat" cmpd="sng">
            <a:solidFill>
              <a:srgbClr val="C6273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825" b="0" i="1" u="none" strike="noStrike" cap="none">
                <a:solidFill>
                  <a:schemeClr val="lt1"/>
                </a:solidFill>
                <a:latin typeface="Arial"/>
                <a:ea typeface="Arial"/>
                <a:cs typeface="Arial"/>
                <a:sym typeface="Arial"/>
              </a:rPr>
              <a:t>Coverage</a:t>
            </a:r>
            <a:r>
              <a:rPr lang="en" sz="825" b="0" i="0" u="none" strike="noStrike" cap="none">
                <a:solidFill>
                  <a:schemeClr val="lt1"/>
                </a:solidFill>
                <a:latin typeface="Arial"/>
                <a:ea typeface="Arial"/>
                <a:cs typeface="Arial"/>
                <a:sym typeface="Arial"/>
              </a:rPr>
              <a:t> 23 rute BRT </a:t>
            </a:r>
            <a:r>
              <a:rPr lang="en" sz="825" b="0" i="1" u="none" strike="noStrike" cap="none">
                <a:solidFill>
                  <a:schemeClr val="lt1"/>
                </a:solidFill>
                <a:latin typeface="Arial"/>
                <a:ea typeface="Arial"/>
                <a:cs typeface="Arial"/>
                <a:sym typeface="Arial"/>
              </a:rPr>
              <a:t>Direct Service</a:t>
            </a:r>
            <a:endParaRPr sz="825" b="0" i="1" u="none" strike="noStrike" cap="none">
              <a:solidFill>
                <a:schemeClr val="lt1"/>
              </a:solidFill>
              <a:latin typeface="Arial"/>
              <a:ea typeface="Arial"/>
              <a:cs typeface="Arial"/>
              <a:sym typeface="Arial"/>
            </a:endParaRPr>
          </a:p>
        </p:txBody>
      </p:sp>
      <p:pic>
        <p:nvPicPr>
          <p:cNvPr id="413" name="Google Shape;413;p48"/>
          <p:cNvPicPr preferRelativeResize="0"/>
          <p:nvPr/>
        </p:nvPicPr>
        <p:blipFill rotWithShape="1">
          <a:blip r:embed="rId15">
            <a:alphaModFix/>
          </a:blip>
          <a:srcRect/>
          <a:stretch/>
        </p:blipFill>
        <p:spPr>
          <a:xfrm>
            <a:off x="5257325" y="4453099"/>
            <a:ext cx="404324" cy="412441"/>
          </a:xfrm>
          <a:prstGeom prst="rect">
            <a:avLst/>
          </a:prstGeom>
          <a:noFill/>
          <a:ln>
            <a:noFill/>
          </a:ln>
        </p:spPr>
      </p:pic>
      <p:sp>
        <p:nvSpPr>
          <p:cNvPr id="414" name="Google Shape;414;p48"/>
          <p:cNvSpPr/>
          <p:nvPr/>
        </p:nvSpPr>
        <p:spPr>
          <a:xfrm>
            <a:off x="5757891" y="4407670"/>
            <a:ext cx="2870431" cy="46628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 sz="1050" b="1" i="1">
                <a:solidFill>
                  <a:srgbClr val="C00000"/>
                </a:solidFill>
              </a:rPr>
              <a:t>Coverage </a:t>
            </a:r>
            <a:r>
              <a:rPr lang="en" sz="825"/>
              <a:t>is calculated with a buffer distance of </a:t>
            </a:r>
            <a:r>
              <a:rPr lang="en" sz="1050" b="1">
                <a:solidFill>
                  <a:srgbClr val="C00000"/>
                </a:solidFill>
              </a:rPr>
              <a:t>400 m</a:t>
            </a:r>
            <a:r>
              <a:rPr lang="en" sz="825"/>
              <a:t> from the service path taking into account the built-up area.</a:t>
            </a:r>
            <a:r>
              <a:rPr lang="en" sz="825" b="0" i="0" u="none" strike="noStrike" cap="none">
                <a:solidFill>
                  <a:srgbClr val="000000"/>
                </a:solidFill>
                <a:latin typeface="Arial"/>
                <a:ea typeface="Arial"/>
                <a:cs typeface="Arial"/>
                <a:sym typeface="Arial"/>
              </a:rPr>
              <a:t>.</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1098</Words>
  <Application>Microsoft Office PowerPoint</Application>
  <PresentationFormat>On-screen Show (16:9)</PresentationFormat>
  <Paragraphs>185</Paragraphs>
  <Slides>28</Slides>
  <Notes>28</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28</vt:i4>
      </vt:variant>
    </vt:vector>
  </HeadingPairs>
  <TitlesOfParts>
    <vt:vector size="41" baseType="lpstr">
      <vt:lpstr>Arial</vt:lpstr>
      <vt:lpstr>Twentieth Century</vt:lpstr>
      <vt:lpstr>Comfortaa</vt:lpstr>
      <vt:lpstr>Arial Narrow</vt:lpstr>
      <vt:lpstr>Aharoni</vt:lpstr>
      <vt:lpstr>Arimo</vt:lpstr>
      <vt:lpstr>Calibri</vt:lpstr>
      <vt:lpstr>Trebuchet MS</vt:lpstr>
      <vt:lpstr>Arial Black</vt:lpstr>
      <vt:lpstr>Simple Light</vt:lpstr>
      <vt:lpstr>Diseño predeterminado</vt:lpstr>
      <vt:lpstr>Office Theme</vt:lpstr>
      <vt:lpstr>1_Office Theme</vt:lpstr>
      <vt:lpstr>Development of Public Transportation  in the City of Semarang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TRASE 1 WEST</vt:lpstr>
      <vt:lpstr>TRAM REACTIVATION PLAN TRASE 2 EAST</vt:lpstr>
      <vt:lpstr>PowerPoint Presentation</vt:lpstr>
      <vt:lpstr>LRT Corridor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Public Transportation  in the City of Semarang</dc:title>
  <cp:lastModifiedBy>Lenovo</cp:lastModifiedBy>
  <cp:revision>2</cp:revision>
  <dcterms:modified xsi:type="dcterms:W3CDTF">2022-01-13T07:04:59Z</dcterms:modified>
</cp:coreProperties>
</file>